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embeddedFontLst>
    <p:embeddedFont>
      <p:font typeface="Roboto"/>
      <p:regular r:id="rId14"/>
      <p:bold r:id="rId15"/>
      <p:italic r:id="rId16"/>
      <p:boldItalic r:id="rId17"/>
    </p:embeddedFont>
  </p:embeddedFontLst>
  <p:custDataLst>
    <p:tags r:id="rId18"/>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jeGikrgwzubm9GT75x9h4O0RCd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2" y="12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19999" h="119999"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ct val="0"/>
              </a:spcBef>
              <a:spcAft>
                <a:spcPct val="0"/>
              </a:spcAft>
              <a:buSzPts val="1400"/>
              <a:buNone/>
              <a:defRPr sz="1400" b="0" i="0" u="none" strike="noStrike" cap="none">
                <a:latin typeface="Arial"/>
                <a:ea typeface="Arial"/>
                <a:cs typeface="Arial"/>
                <a:sym typeface="Arial"/>
              </a:defRPr>
            </a:lvl1pPr>
            <a:lvl2pPr marL="914400" marR="0" lvl="1" indent="-228600" algn="l" rtl="0">
              <a:spcBef>
                <a:spcPct val="0"/>
              </a:spcBef>
              <a:spcAft>
                <a:spcPct val="0"/>
              </a:spcAft>
              <a:buSzPts val="1400"/>
              <a:buNone/>
              <a:defRPr sz="1400" b="0" i="0" u="none" strike="noStrike" cap="none">
                <a:latin typeface="Arial"/>
                <a:ea typeface="Arial"/>
                <a:cs typeface="Arial"/>
                <a:sym typeface="Arial"/>
              </a:defRPr>
            </a:lvl2pPr>
            <a:lvl3pPr marL="1371600" marR="0" lvl="2" indent="-228600" algn="l" rtl="0">
              <a:spcBef>
                <a:spcPct val="0"/>
              </a:spcBef>
              <a:spcAft>
                <a:spcPct val="0"/>
              </a:spcAft>
              <a:buSzPts val="1400"/>
              <a:buNone/>
              <a:defRPr sz="1400" b="0" i="0" u="none" strike="noStrike" cap="none">
                <a:latin typeface="Arial"/>
                <a:ea typeface="Arial"/>
                <a:cs typeface="Arial"/>
                <a:sym typeface="Arial"/>
              </a:defRPr>
            </a:lvl3pPr>
            <a:lvl4pPr marL="1828800" marR="0" lvl="3" indent="-228600" algn="l" rtl="0">
              <a:spcBef>
                <a:spcPct val="0"/>
              </a:spcBef>
              <a:spcAft>
                <a:spcPct val="0"/>
              </a:spcAft>
              <a:buSzPts val="1400"/>
              <a:buNone/>
              <a:defRPr sz="1400" b="0" i="0" u="none" strike="noStrike" cap="none">
                <a:latin typeface="Arial"/>
                <a:ea typeface="Arial"/>
                <a:cs typeface="Arial"/>
                <a:sym typeface="Arial"/>
              </a:defRPr>
            </a:lvl4pPr>
            <a:lvl5pPr marL="2286000" marR="0" lvl="4" indent="-228600" algn="l" rtl="0">
              <a:spcBef>
                <a:spcPct val="0"/>
              </a:spcBef>
              <a:spcAft>
                <a:spcPct val="0"/>
              </a:spcAft>
              <a:buSzPts val="1400"/>
              <a:buNone/>
              <a:defRPr sz="1400" b="0" i="0" u="none" strike="noStrike" cap="none">
                <a:latin typeface="Arial"/>
                <a:ea typeface="Arial"/>
                <a:cs typeface="Arial"/>
                <a:sym typeface="Arial"/>
              </a:defRPr>
            </a:lvl5pPr>
            <a:lvl6pPr marL="2743200" marR="0" lvl="5" indent="-228600" algn="l" rtl="0">
              <a:spcBef>
                <a:spcPct val="0"/>
              </a:spcBef>
              <a:spcAft>
                <a:spcPct val="0"/>
              </a:spcAft>
              <a:buSzPts val="1400"/>
              <a:buNone/>
              <a:defRPr sz="1400" b="0" i="0" u="none" strike="noStrike" cap="none">
                <a:latin typeface="Arial"/>
                <a:ea typeface="Arial"/>
                <a:cs typeface="Arial"/>
                <a:sym typeface="Arial"/>
              </a:defRPr>
            </a:lvl6pPr>
            <a:lvl7pPr marL="3200400" marR="0" lvl="6" indent="-228600" algn="l" rtl="0">
              <a:spcBef>
                <a:spcPct val="0"/>
              </a:spcBef>
              <a:spcAft>
                <a:spcPct val="0"/>
              </a:spcAft>
              <a:buSzPts val="1400"/>
              <a:buNone/>
              <a:defRPr sz="1400" b="0" i="0" u="none" strike="noStrike" cap="none">
                <a:latin typeface="Arial"/>
                <a:ea typeface="Arial"/>
                <a:cs typeface="Arial"/>
                <a:sym typeface="Arial"/>
              </a:defRPr>
            </a:lvl7pPr>
            <a:lvl8pPr marL="3657600" marR="0" lvl="7" indent="-228600" algn="l" rtl="0">
              <a:spcBef>
                <a:spcPct val="0"/>
              </a:spcBef>
              <a:spcAft>
                <a:spcPct val="0"/>
              </a:spcAft>
              <a:buSzPts val="1400"/>
              <a:buNone/>
              <a:defRPr sz="1400" b="0" i="0" u="none" strike="noStrike" cap="none">
                <a:latin typeface="Arial"/>
                <a:ea typeface="Arial"/>
                <a:cs typeface="Arial"/>
                <a:sym typeface="Arial"/>
              </a:defRPr>
            </a:lvl8pPr>
            <a:lvl9pPr marL="4114800" marR="0" lvl="8" indent="-228600" algn="l" rtl="0">
              <a:spcBef>
                <a:spcPct val="0"/>
              </a:spcBef>
              <a:spcAft>
                <a:spcPct val="0"/>
              </a:spcAft>
              <a:buSzPts val="1400"/>
              <a:buNone/>
              <a:defRPr sz="14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a:noFill/>
          </a:ln>
        </p:spPr>
      </p:sp>
      <p:sp>
        <p:nvSpPr>
          <p:cNvPr id="52" name="Google Shape;5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r>
              <a:rPr lang="es-US" sz="1100" b="0" i="0" u="none" strike="noStrike" cap="none" baseline="0">
                <a:solidFill>
                  <a:srgbClr val="000000"/>
                </a:solidFill>
                <a:effectLst/>
                <a:uFill>
                  <a:solidFill>
                    <a:prstClr val="black">
                      <a:alpha val="0"/>
                    </a:prstClr>
                  </a:solidFill>
                </a:uFill>
                <a:latin typeface="Arial"/>
                <a:ea typeface="Arial"/>
                <a:cs typeface="Arial"/>
              </a:rPr>
              <a:t>Hidrato de metano (metano congelado) y gas metano en Astoria Canyon Floor (video): https://www.youtube.com/watch?v=OazBJkRIAmA&amp;t=1s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21" name="Google Shape;121;p1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b87507d9e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28" name="Google Shape;128;g2eb87507d9e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58" name="Google Shape;58;p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65" name="Google Shape;65;p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73" name="Google Shape;73;p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80" name="Google Shape;80;p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88" name="Google Shape;88;p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98" name="Google Shape;98;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06" name="Google Shape;106;p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a:noFill/>
          </a:ln>
        </p:spPr>
      </p:sp>
      <p:sp>
        <p:nvSpPr>
          <p:cNvPr id="115" name="Google Shape;115;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r>
              <a:rPr lang="en-US" sz="900"/>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311708" y="744574"/>
            <a:ext cx="8520601" cy="2052601"/>
          </a:xfrm>
          <a:prstGeom prst="rect">
            <a:avLst/>
          </a:prstGeom>
          <a:noFill/>
          <a:ln>
            <a:noFill/>
          </a:ln>
        </p:spPr>
        <p:txBody>
          <a:bodyPr spcFirstLastPara="1" wrap="square" lIns="91400" tIns="91400" rIns="91400" bIns="91400" anchor="b" anchorCtr="0">
            <a:normAutofit/>
          </a:bodyPr>
          <a:lstStyle>
            <a:lvl1pPr lvl="0" algn="ctr">
              <a:lnSpc>
                <a:spcPct val="100000"/>
              </a:lnSpc>
              <a:spcBef>
                <a:spcPct val="0"/>
              </a:spcBef>
              <a:spcAft>
                <a:spcPct val="0"/>
              </a:spcAft>
              <a:buClr>
                <a:srgbClr val="000000"/>
              </a:buClr>
              <a:buSzPts val="5200"/>
              <a:buFont typeface="Arial"/>
              <a:buNone/>
              <a:defRPr sz="5200"/>
            </a:lvl1pPr>
            <a:lvl2pPr lvl="1" algn="l">
              <a:lnSpc>
                <a:spcPct val="100000"/>
              </a:lnSpc>
              <a:spcBef>
                <a:spcPct val="0"/>
              </a:spcBef>
              <a:spcAft>
                <a:spcPct val="0"/>
              </a:spcAft>
              <a:buClr>
                <a:srgbClr val="000000"/>
              </a:buClr>
              <a:buSzPts val="1800"/>
              <a:buNone/>
              <a:defRPr/>
            </a:lvl2pPr>
            <a:lvl3pPr lvl="2" algn="l">
              <a:lnSpc>
                <a:spcPct val="100000"/>
              </a:lnSpc>
              <a:spcBef>
                <a:spcPct val="0"/>
              </a:spcBef>
              <a:spcAft>
                <a:spcPct val="0"/>
              </a:spcAft>
              <a:buClr>
                <a:srgbClr val="000000"/>
              </a:buClr>
              <a:buSzPts val="1800"/>
              <a:buNone/>
              <a:defRPr/>
            </a:lvl3pPr>
            <a:lvl4pPr lvl="3" algn="l">
              <a:lnSpc>
                <a:spcPct val="100000"/>
              </a:lnSpc>
              <a:spcBef>
                <a:spcPct val="0"/>
              </a:spcBef>
              <a:spcAft>
                <a:spcPct val="0"/>
              </a:spcAft>
              <a:buClr>
                <a:srgbClr val="000000"/>
              </a:buClr>
              <a:buSzPts val="1800"/>
              <a:buNone/>
              <a:defRPr/>
            </a:lvl4pPr>
            <a:lvl5pPr lvl="4" algn="l">
              <a:lnSpc>
                <a:spcPct val="100000"/>
              </a:lnSpc>
              <a:spcBef>
                <a:spcPct val="0"/>
              </a:spcBef>
              <a:spcAft>
                <a:spcPct val="0"/>
              </a:spcAft>
              <a:buClr>
                <a:srgbClr val="000000"/>
              </a:buClr>
              <a:buSzPts val="1800"/>
              <a:buNone/>
              <a:defRPr/>
            </a:lvl5pPr>
            <a:lvl6pPr lvl="5" algn="l">
              <a:lnSpc>
                <a:spcPct val="100000"/>
              </a:lnSpc>
              <a:spcBef>
                <a:spcPct val="0"/>
              </a:spcBef>
              <a:spcAft>
                <a:spcPct val="0"/>
              </a:spcAft>
              <a:buClr>
                <a:srgbClr val="000000"/>
              </a:buClr>
              <a:buSzPts val="1800"/>
              <a:buNone/>
              <a:defRPr/>
            </a:lvl6pPr>
            <a:lvl7pPr lvl="6" algn="l">
              <a:lnSpc>
                <a:spcPct val="100000"/>
              </a:lnSpc>
              <a:spcBef>
                <a:spcPct val="0"/>
              </a:spcBef>
              <a:spcAft>
                <a:spcPct val="0"/>
              </a:spcAft>
              <a:buClr>
                <a:srgbClr val="000000"/>
              </a:buClr>
              <a:buSzPts val="1800"/>
              <a:buNone/>
              <a:defRPr/>
            </a:lvl7pPr>
            <a:lvl8pPr lvl="7" algn="l">
              <a:lnSpc>
                <a:spcPct val="100000"/>
              </a:lnSpc>
              <a:spcBef>
                <a:spcPct val="0"/>
              </a:spcBef>
              <a:spcAft>
                <a:spcPct val="0"/>
              </a:spcAft>
              <a:buClr>
                <a:srgbClr val="000000"/>
              </a:buClr>
              <a:buSzPts val="1800"/>
              <a:buNone/>
              <a:defRPr/>
            </a:lvl8pPr>
            <a:lvl9pPr lvl="8" algn="l">
              <a:lnSpc>
                <a:spcPct val="100000"/>
              </a:lnSpc>
              <a:spcBef>
                <a:spcPct val="0"/>
              </a:spcBef>
              <a:spcAft>
                <a:spcPct val="0"/>
              </a:spcAft>
              <a:buClr>
                <a:srgbClr val="000000"/>
              </a:buClr>
              <a:buSzPts val="1800"/>
              <a:buNone/>
              <a:defRPr/>
            </a:lvl9pPr>
          </a:lstStyle>
          <a:p>
            <a:endParaRPr/>
          </a:p>
        </p:txBody>
      </p:sp>
      <p:sp>
        <p:nvSpPr>
          <p:cNvPr id="11" name="Google Shape;11;p12"/>
          <p:cNvSpPr txBox="1">
            <a:spLocks noGrp="1"/>
          </p:cNvSpPr>
          <p:nvPr>
            <p:ph type="body" idx="1"/>
          </p:nvPr>
        </p:nvSpPr>
        <p:spPr>
          <a:xfrm>
            <a:off x="311699" y="2834125"/>
            <a:ext cx="8520602" cy="7926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ct val="0"/>
              </a:spcBef>
              <a:spcAft>
                <a:spcPct val="0"/>
              </a:spcAft>
              <a:buClr>
                <a:srgbClr val="585858"/>
              </a:buClr>
              <a:buSzPts val="2800"/>
              <a:buFont typeface="Arial"/>
              <a:buNone/>
              <a:defRPr sz="2800"/>
            </a:lvl1pPr>
            <a:lvl2pPr marL="914400" lvl="1" indent="-228600" algn="ctr">
              <a:lnSpc>
                <a:spcPct val="100000"/>
              </a:lnSpc>
              <a:spcBef>
                <a:spcPct val="0"/>
              </a:spcBef>
              <a:spcAft>
                <a:spcPct val="0"/>
              </a:spcAft>
              <a:buClr>
                <a:srgbClr val="585858"/>
              </a:buClr>
              <a:buSzPts val="2800"/>
              <a:buFont typeface="Arial"/>
              <a:buNone/>
              <a:defRPr sz="2800"/>
            </a:lvl2pPr>
            <a:lvl3pPr marL="1371600" lvl="2" indent="-228600" algn="ctr">
              <a:lnSpc>
                <a:spcPct val="100000"/>
              </a:lnSpc>
              <a:spcBef>
                <a:spcPct val="0"/>
              </a:spcBef>
              <a:spcAft>
                <a:spcPct val="0"/>
              </a:spcAft>
              <a:buClr>
                <a:srgbClr val="585858"/>
              </a:buClr>
              <a:buSzPts val="2800"/>
              <a:buFont typeface="Arial"/>
              <a:buNone/>
              <a:defRPr sz="2800"/>
            </a:lvl3pPr>
            <a:lvl4pPr marL="1828800" lvl="3" indent="-228600" algn="ctr">
              <a:lnSpc>
                <a:spcPct val="100000"/>
              </a:lnSpc>
              <a:spcBef>
                <a:spcPct val="0"/>
              </a:spcBef>
              <a:spcAft>
                <a:spcPct val="0"/>
              </a:spcAft>
              <a:buClr>
                <a:srgbClr val="585858"/>
              </a:buClr>
              <a:buSzPts val="2800"/>
              <a:buFont typeface="Arial"/>
              <a:buNone/>
              <a:defRPr sz="2800"/>
            </a:lvl4pPr>
            <a:lvl5pPr marL="2286000" lvl="4" indent="-228600" algn="ctr">
              <a:lnSpc>
                <a:spcPct val="100000"/>
              </a:lnSpc>
              <a:spcBef>
                <a:spcPct val="0"/>
              </a:spcBef>
              <a:spcAft>
                <a:spcPct val="0"/>
              </a:spcAft>
              <a:buClr>
                <a:srgbClr val="585858"/>
              </a:buClr>
              <a:buSzPts val="2800"/>
              <a:buFont typeface="Arial"/>
              <a:buNone/>
              <a:defRPr sz="2800"/>
            </a:lvl5pPr>
            <a:lvl6pPr marL="2743200" lvl="5" indent="-342900" algn="l">
              <a:lnSpc>
                <a:spcPct val="115000"/>
              </a:lnSpc>
              <a:spcBef>
                <a:spcPct val="0"/>
              </a:spcBef>
              <a:spcAft>
                <a:spcPct val="0"/>
              </a:spcAft>
              <a:buSzPts val="1800"/>
              <a:buChar char="■"/>
              <a:defRPr/>
            </a:lvl6pPr>
            <a:lvl7pPr marL="3200400" lvl="6" indent="-342900" algn="l">
              <a:lnSpc>
                <a:spcPct val="115000"/>
              </a:lnSpc>
              <a:spcBef>
                <a:spcPct val="0"/>
              </a:spcBef>
              <a:spcAft>
                <a:spcPct val="0"/>
              </a:spcAft>
              <a:buSzPts val="1800"/>
              <a:buChar char="●"/>
              <a:defRPr/>
            </a:lvl7pPr>
            <a:lvl8pPr marL="3657600" lvl="7" indent="-342900" algn="l">
              <a:lnSpc>
                <a:spcPct val="115000"/>
              </a:lnSpc>
              <a:spcBef>
                <a:spcPct val="0"/>
              </a:spcBef>
              <a:spcAft>
                <a:spcPct val="0"/>
              </a:spcAft>
              <a:buSzPts val="1800"/>
              <a:buChar char="○"/>
              <a:defRPr/>
            </a:lvl8pPr>
            <a:lvl9pPr marL="4114800" lvl="8" indent="-342900" algn="l">
              <a:lnSpc>
                <a:spcPct val="115000"/>
              </a:lnSpc>
              <a:spcBef>
                <a:spcPct val="0"/>
              </a:spcBef>
              <a:spcAft>
                <a:spcPct val="0"/>
              </a:spcAft>
              <a:buSzPts val="1800"/>
              <a:buChar char="■"/>
              <a:defRPr/>
            </a:lvl9pPr>
          </a:lstStyle>
          <a:p>
            <a:endParaRPr/>
          </a:p>
        </p:txBody>
      </p:sp>
      <p:sp>
        <p:nvSpPr>
          <p:cNvPr id="12" name="Google Shape;12;p12"/>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40"/>
        <p:cNvGrpSpPr/>
        <p:nvPr/>
      </p:nvGrpSpPr>
      <p:grpSpPr>
        <a:xfrm>
          <a:off x="0" y="0"/>
          <a:ext cx="0" cy="0"/>
          <a:chOff x="0" y="0"/>
          <a:chExt cx="0" cy="0"/>
        </a:xfrm>
      </p:grpSpPr>
      <p:sp>
        <p:nvSpPr>
          <p:cNvPr id="41" name="Google Shape;41;p21"/>
          <p:cNvSpPr/>
          <p:nvPr/>
        </p:nvSpPr>
        <p:spPr>
          <a:xfrm>
            <a:off x="4572000" y="-125"/>
            <a:ext cx="4572000" cy="5143501"/>
          </a:xfrm>
          <a:prstGeom prst="rect">
            <a:avLst/>
          </a:prstGeom>
          <a:solidFill>
            <a:srgbClr val="EEEEEE"/>
          </a:solidFill>
          <a:ln>
            <a:noFill/>
          </a:ln>
        </p:spPr>
        <p:txBody>
          <a:bodyPr spcFirstLastPara="1" wrap="square" lIns="45700" tIns="45700" rIns="45700" bIns="45700" anchor="ctr" anchorCtr="0">
            <a:noAutofit/>
          </a:bodyPr>
          <a:lstStyle/>
          <a:p>
            <a:pPr marL="0" marR="0" lvl="0" indent="0" algn="l" rtl="0">
              <a:lnSpc>
                <a:spcPct val="100000"/>
              </a:lnSpc>
              <a:spcBef>
                <a:spcPct val="0"/>
              </a:spcBef>
              <a:spcAft>
                <a:spcPct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1"/>
          <p:cNvSpPr txBox="1">
            <a:spLocks noGrp="1"/>
          </p:cNvSpPr>
          <p:nvPr>
            <p:ph type="title"/>
          </p:nvPr>
        </p:nvSpPr>
        <p:spPr>
          <a:xfrm>
            <a:off x="265500" y="1233175"/>
            <a:ext cx="4045200" cy="1482301"/>
          </a:xfrm>
          <a:prstGeom prst="rect">
            <a:avLst/>
          </a:prstGeom>
          <a:noFill/>
          <a:ln>
            <a:noFill/>
          </a:ln>
        </p:spPr>
        <p:txBody>
          <a:bodyPr spcFirstLastPara="1" wrap="square" lIns="91400" tIns="91400" rIns="91400" bIns="91400" anchor="b" anchorCtr="0">
            <a:normAutofit/>
          </a:bodyPr>
          <a:lstStyle>
            <a:lvl1pPr lvl="0" algn="ctr">
              <a:lnSpc>
                <a:spcPct val="100000"/>
              </a:lnSpc>
              <a:spcBef>
                <a:spcPct val="0"/>
              </a:spcBef>
              <a:spcAft>
                <a:spcPct val="0"/>
              </a:spcAft>
              <a:buClr>
                <a:srgbClr val="000000"/>
              </a:buClr>
              <a:buSzPts val="4200"/>
              <a:buFont typeface="Arial"/>
              <a:buNone/>
              <a:defRPr sz="4200"/>
            </a:lvl1pPr>
            <a:lvl2pPr lvl="1" algn="l">
              <a:lnSpc>
                <a:spcPct val="100000"/>
              </a:lnSpc>
              <a:spcBef>
                <a:spcPct val="0"/>
              </a:spcBef>
              <a:spcAft>
                <a:spcPct val="0"/>
              </a:spcAft>
              <a:buClr>
                <a:srgbClr val="000000"/>
              </a:buClr>
              <a:buSzPts val="1800"/>
              <a:buNone/>
              <a:defRPr/>
            </a:lvl2pPr>
            <a:lvl3pPr lvl="2" algn="l">
              <a:lnSpc>
                <a:spcPct val="100000"/>
              </a:lnSpc>
              <a:spcBef>
                <a:spcPct val="0"/>
              </a:spcBef>
              <a:spcAft>
                <a:spcPct val="0"/>
              </a:spcAft>
              <a:buClr>
                <a:srgbClr val="000000"/>
              </a:buClr>
              <a:buSzPts val="1800"/>
              <a:buNone/>
              <a:defRPr/>
            </a:lvl3pPr>
            <a:lvl4pPr lvl="3" algn="l">
              <a:lnSpc>
                <a:spcPct val="100000"/>
              </a:lnSpc>
              <a:spcBef>
                <a:spcPct val="0"/>
              </a:spcBef>
              <a:spcAft>
                <a:spcPct val="0"/>
              </a:spcAft>
              <a:buClr>
                <a:srgbClr val="000000"/>
              </a:buClr>
              <a:buSzPts val="1800"/>
              <a:buNone/>
              <a:defRPr/>
            </a:lvl4pPr>
            <a:lvl5pPr lvl="4" algn="l">
              <a:lnSpc>
                <a:spcPct val="100000"/>
              </a:lnSpc>
              <a:spcBef>
                <a:spcPct val="0"/>
              </a:spcBef>
              <a:spcAft>
                <a:spcPct val="0"/>
              </a:spcAft>
              <a:buClr>
                <a:srgbClr val="000000"/>
              </a:buClr>
              <a:buSzPts val="1800"/>
              <a:buNone/>
              <a:defRPr/>
            </a:lvl5pPr>
            <a:lvl6pPr lvl="5" algn="l">
              <a:lnSpc>
                <a:spcPct val="100000"/>
              </a:lnSpc>
              <a:spcBef>
                <a:spcPct val="0"/>
              </a:spcBef>
              <a:spcAft>
                <a:spcPct val="0"/>
              </a:spcAft>
              <a:buClr>
                <a:srgbClr val="000000"/>
              </a:buClr>
              <a:buSzPts val="1800"/>
              <a:buNone/>
              <a:defRPr/>
            </a:lvl6pPr>
            <a:lvl7pPr lvl="6" algn="l">
              <a:lnSpc>
                <a:spcPct val="100000"/>
              </a:lnSpc>
              <a:spcBef>
                <a:spcPct val="0"/>
              </a:spcBef>
              <a:spcAft>
                <a:spcPct val="0"/>
              </a:spcAft>
              <a:buClr>
                <a:srgbClr val="000000"/>
              </a:buClr>
              <a:buSzPts val="1800"/>
              <a:buNone/>
              <a:defRPr/>
            </a:lvl7pPr>
            <a:lvl8pPr lvl="7" algn="l">
              <a:lnSpc>
                <a:spcPct val="100000"/>
              </a:lnSpc>
              <a:spcBef>
                <a:spcPct val="0"/>
              </a:spcBef>
              <a:spcAft>
                <a:spcPct val="0"/>
              </a:spcAft>
              <a:buClr>
                <a:srgbClr val="000000"/>
              </a:buClr>
              <a:buSzPts val="1800"/>
              <a:buNone/>
              <a:defRPr/>
            </a:lvl8pPr>
            <a:lvl9pPr lvl="8" algn="l">
              <a:lnSpc>
                <a:spcPct val="100000"/>
              </a:lnSpc>
              <a:spcBef>
                <a:spcPct val="0"/>
              </a:spcBef>
              <a:spcAft>
                <a:spcPct val="0"/>
              </a:spcAft>
              <a:buClr>
                <a:srgbClr val="000000"/>
              </a:buClr>
              <a:buSzPts val="1800"/>
              <a:buNone/>
              <a:defRPr/>
            </a:lvl9pPr>
          </a:lstStyle>
          <a:p>
            <a:endParaRPr/>
          </a:p>
        </p:txBody>
      </p:sp>
      <p:sp>
        <p:nvSpPr>
          <p:cNvPr id="43" name="Google Shape;43;p21"/>
          <p:cNvSpPr txBox="1">
            <a:spLocks noGrp="1"/>
          </p:cNvSpPr>
          <p:nvPr>
            <p:ph type="body" idx="1"/>
          </p:nvPr>
        </p:nvSpPr>
        <p:spPr>
          <a:xfrm>
            <a:off x="265500" y="2803075"/>
            <a:ext cx="4045200" cy="1235101"/>
          </a:xfrm>
          <a:prstGeom prst="rect">
            <a:avLst/>
          </a:prstGeom>
          <a:noFill/>
          <a:ln>
            <a:noFill/>
          </a:ln>
        </p:spPr>
        <p:txBody>
          <a:bodyPr spcFirstLastPara="1" wrap="square" lIns="91400" tIns="91400" rIns="91400" bIns="91400" anchor="t" anchorCtr="0">
            <a:normAutofit/>
          </a:bodyPr>
          <a:lstStyle>
            <a:lvl1pPr marL="457200" lvl="0" indent="-228600" algn="ctr">
              <a:lnSpc>
                <a:spcPct val="100000"/>
              </a:lnSpc>
              <a:spcBef>
                <a:spcPct val="0"/>
              </a:spcBef>
              <a:spcAft>
                <a:spcPct val="0"/>
              </a:spcAft>
              <a:buClr>
                <a:srgbClr val="585858"/>
              </a:buClr>
              <a:buSzPts val="2100"/>
              <a:buFont typeface="Arial"/>
              <a:buNone/>
              <a:defRPr sz="2100"/>
            </a:lvl1pPr>
            <a:lvl2pPr marL="914400" lvl="1" indent="-228600" algn="ctr">
              <a:lnSpc>
                <a:spcPct val="100000"/>
              </a:lnSpc>
              <a:spcBef>
                <a:spcPct val="0"/>
              </a:spcBef>
              <a:spcAft>
                <a:spcPct val="0"/>
              </a:spcAft>
              <a:buClr>
                <a:srgbClr val="585858"/>
              </a:buClr>
              <a:buSzPts val="2100"/>
              <a:buFont typeface="Arial"/>
              <a:buNone/>
              <a:defRPr sz="2100"/>
            </a:lvl2pPr>
            <a:lvl3pPr marL="1371600" lvl="2" indent="-228600" algn="ctr">
              <a:lnSpc>
                <a:spcPct val="100000"/>
              </a:lnSpc>
              <a:spcBef>
                <a:spcPct val="0"/>
              </a:spcBef>
              <a:spcAft>
                <a:spcPct val="0"/>
              </a:spcAft>
              <a:buClr>
                <a:srgbClr val="585858"/>
              </a:buClr>
              <a:buSzPts val="2100"/>
              <a:buFont typeface="Arial"/>
              <a:buNone/>
              <a:defRPr sz="2100"/>
            </a:lvl3pPr>
            <a:lvl4pPr marL="1828800" lvl="3" indent="-228600" algn="ctr">
              <a:lnSpc>
                <a:spcPct val="100000"/>
              </a:lnSpc>
              <a:spcBef>
                <a:spcPct val="0"/>
              </a:spcBef>
              <a:spcAft>
                <a:spcPct val="0"/>
              </a:spcAft>
              <a:buClr>
                <a:srgbClr val="585858"/>
              </a:buClr>
              <a:buSzPts val="2100"/>
              <a:buFont typeface="Arial"/>
              <a:buNone/>
              <a:defRPr sz="2100"/>
            </a:lvl4pPr>
            <a:lvl5pPr marL="2286000" lvl="4" indent="-228600" algn="ctr">
              <a:lnSpc>
                <a:spcPct val="100000"/>
              </a:lnSpc>
              <a:spcBef>
                <a:spcPct val="0"/>
              </a:spcBef>
              <a:spcAft>
                <a:spcPct val="0"/>
              </a:spcAft>
              <a:buClr>
                <a:srgbClr val="585858"/>
              </a:buClr>
              <a:buSzPts val="2100"/>
              <a:buFont typeface="Arial"/>
              <a:buNone/>
              <a:defRPr sz="2100"/>
            </a:lvl5pPr>
            <a:lvl6pPr marL="2743200" lvl="5" indent="-342900" algn="l">
              <a:lnSpc>
                <a:spcPct val="115000"/>
              </a:lnSpc>
              <a:spcBef>
                <a:spcPct val="0"/>
              </a:spcBef>
              <a:spcAft>
                <a:spcPct val="0"/>
              </a:spcAft>
              <a:buSzPts val="1800"/>
              <a:buChar char="■"/>
              <a:defRPr/>
            </a:lvl6pPr>
            <a:lvl7pPr marL="3200400" lvl="6" indent="-342900" algn="l">
              <a:lnSpc>
                <a:spcPct val="115000"/>
              </a:lnSpc>
              <a:spcBef>
                <a:spcPct val="0"/>
              </a:spcBef>
              <a:spcAft>
                <a:spcPct val="0"/>
              </a:spcAft>
              <a:buSzPts val="1800"/>
              <a:buChar char="●"/>
              <a:defRPr/>
            </a:lvl7pPr>
            <a:lvl8pPr marL="3657600" lvl="7" indent="-342900" algn="l">
              <a:lnSpc>
                <a:spcPct val="115000"/>
              </a:lnSpc>
              <a:spcBef>
                <a:spcPct val="0"/>
              </a:spcBef>
              <a:spcAft>
                <a:spcPct val="0"/>
              </a:spcAft>
              <a:buSzPts val="1800"/>
              <a:buChar char="○"/>
              <a:defRPr/>
            </a:lvl8pPr>
            <a:lvl9pPr marL="4114800" lvl="8" indent="-342900" algn="l">
              <a:lnSpc>
                <a:spcPct val="115000"/>
              </a:lnSpc>
              <a:spcBef>
                <a:spcPct val="0"/>
              </a:spcBef>
              <a:spcAft>
                <a:spcPct val="0"/>
              </a:spcAft>
              <a:buSzPts val="1800"/>
              <a:buChar char="■"/>
              <a:defRPr/>
            </a:lvl9pPr>
          </a:lstStyle>
          <a:p>
            <a:endParaRPr/>
          </a:p>
        </p:txBody>
      </p:sp>
      <p:sp>
        <p:nvSpPr>
          <p:cNvPr id="44" name="Google Shape;44;p21"/>
          <p:cNvSpPr txBox="1">
            <a:spLocks noGrp="1"/>
          </p:cNvSpPr>
          <p:nvPr>
            <p:ph type="body" idx="2"/>
          </p:nvPr>
        </p:nvSpPr>
        <p:spPr>
          <a:xfrm>
            <a:off x="4939500" y="724074"/>
            <a:ext cx="3837000" cy="3695102"/>
          </a:xfrm>
          <a:prstGeom prst="rect">
            <a:avLst/>
          </a:prstGeom>
          <a:noFill/>
          <a:ln>
            <a:noFill/>
          </a:ln>
        </p:spPr>
        <p:txBody>
          <a:bodyPr spcFirstLastPara="1" wrap="square" lIns="91400" tIns="91400" rIns="91400" bIns="91400" anchor="ctr" anchorCtr="0">
            <a:normAutofit/>
          </a:bodyPr>
          <a:lstStyle>
            <a:lvl1pPr marL="457200" lvl="0" indent="-342900" algn="l">
              <a:lnSpc>
                <a:spcPct val="115000"/>
              </a:lnSpc>
              <a:spcBef>
                <a:spcPct val="0"/>
              </a:spcBef>
              <a:spcAft>
                <a:spcPct val="0"/>
              </a:spcAft>
              <a:buSzPts val="1800"/>
              <a:buChar char="●"/>
              <a:defRPr/>
            </a:lvl1pPr>
            <a:lvl2pPr marL="914400" lvl="1" indent="-342900" algn="l">
              <a:lnSpc>
                <a:spcPct val="115000"/>
              </a:lnSpc>
              <a:spcBef>
                <a:spcPct val="0"/>
              </a:spcBef>
              <a:spcAft>
                <a:spcPct val="0"/>
              </a:spcAft>
              <a:buSzPts val="1800"/>
              <a:buChar char="○"/>
              <a:defRPr/>
            </a:lvl2pPr>
            <a:lvl3pPr marL="1371600" lvl="2" indent="-342900" algn="l">
              <a:lnSpc>
                <a:spcPct val="115000"/>
              </a:lnSpc>
              <a:spcBef>
                <a:spcPct val="0"/>
              </a:spcBef>
              <a:spcAft>
                <a:spcPct val="0"/>
              </a:spcAft>
              <a:buSzPts val="1800"/>
              <a:buChar char="■"/>
              <a:defRPr/>
            </a:lvl3pPr>
            <a:lvl4pPr marL="1828800" lvl="3" indent="-342900" algn="l">
              <a:lnSpc>
                <a:spcPct val="115000"/>
              </a:lnSpc>
              <a:spcBef>
                <a:spcPct val="0"/>
              </a:spcBef>
              <a:spcAft>
                <a:spcPct val="0"/>
              </a:spcAft>
              <a:buSzPts val="1800"/>
              <a:buChar char="●"/>
              <a:defRPr/>
            </a:lvl4pPr>
            <a:lvl5pPr marL="2286000" lvl="4" indent="-342900" algn="l">
              <a:lnSpc>
                <a:spcPct val="115000"/>
              </a:lnSpc>
              <a:spcBef>
                <a:spcPct val="0"/>
              </a:spcBef>
              <a:spcAft>
                <a:spcPct val="0"/>
              </a:spcAft>
              <a:buSzPts val="1800"/>
              <a:buChar char="○"/>
              <a:defRPr/>
            </a:lvl5pPr>
            <a:lvl6pPr marL="2743200" lvl="5" indent="-342900" algn="l">
              <a:lnSpc>
                <a:spcPct val="115000"/>
              </a:lnSpc>
              <a:spcBef>
                <a:spcPct val="0"/>
              </a:spcBef>
              <a:spcAft>
                <a:spcPct val="0"/>
              </a:spcAft>
              <a:buSzPts val="1800"/>
              <a:buChar char="■"/>
              <a:defRPr/>
            </a:lvl6pPr>
            <a:lvl7pPr marL="3200400" lvl="6" indent="-342900" algn="l">
              <a:lnSpc>
                <a:spcPct val="115000"/>
              </a:lnSpc>
              <a:spcBef>
                <a:spcPct val="0"/>
              </a:spcBef>
              <a:spcAft>
                <a:spcPct val="0"/>
              </a:spcAft>
              <a:buSzPts val="1800"/>
              <a:buChar char="●"/>
              <a:defRPr/>
            </a:lvl7pPr>
            <a:lvl8pPr marL="3657600" lvl="7" indent="-342900" algn="l">
              <a:lnSpc>
                <a:spcPct val="115000"/>
              </a:lnSpc>
              <a:spcBef>
                <a:spcPct val="0"/>
              </a:spcBef>
              <a:spcAft>
                <a:spcPct val="0"/>
              </a:spcAft>
              <a:buSzPts val="1800"/>
              <a:buChar char="○"/>
              <a:defRPr/>
            </a:lvl8pPr>
            <a:lvl9pPr marL="4114800" lvl="8" indent="-342900" algn="l">
              <a:lnSpc>
                <a:spcPct val="115000"/>
              </a:lnSpc>
              <a:spcBef>
                <a:spcPct val="0"/>
              </a:spcBef>
              <a:spcAft>
                <a:spcPct val="0"/>
              </a:spcAft>
              <a:buSzPts val="1800"/>
              <a:buChar char="■"/>
              <a:defRPr/>
            </a:lvl9pPr>
          </a:lstStyle>
          <a:p>
            <a:endParaRPr/>
          </a:p>
        </p:txBody>
      </p:sp>
      <p:sp>
        <p:nvSpPr>
          <p:cNvPr id="45" name="Google Shape;45;p21"/>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_NUMBER">
  <p:cSld name="BIG_NUMBER">
    <p:spTree>
      <p:nvGrpSpPr>
        <p:cNvPr id="1" name="Shape 46"/>
        <p:cNvGrpSpPr/>
        <p:nvPr/>
      </p:nvGrpSpPr>
      <p:grpSpPr>
        <a:xfrm>
          <a:off x="0" y="0"/>
          <a:ext cx="0" cy="0"/>
          <a:chOff x="0" y="0"/>
          <a:chExt cx="0" cy="0"/>
        </a:xfrm>
      </p:grpSpPr>
      <p:sp>
        <p:nvSpPr>
          <p:cNvPr id="47" name="Google Shape;47;p22"/>
          <p:cNvSpPr txBox="1">
            <a:spLocks noGrp="1"/>
          </p:cNvSpPr>
          <p:nvPr>
            <p:ph type="title" hasCustomPrompt="1"/>
          </p:nvPr>
        </p:nvSpPr>
        <p:spPr>
          <a:xfrm>
            <a:off x="311699" y="1106125"/>
            <a:ext cx="8520602" cy="1963500"/>
          </a:xfrm>
          <a:prstGeom prst="rect">
            <a:avLst/>
          </a:prstGeom>
          <a:noFill/>
          <a:ln>
            <a:noFill/>
          </a:ln>
        </p:spPr>
        <p:txBody>
          <a:bodyPr spcFirstLastPara="1" wrap="square" lIns="91400" tIns="91400" rIns="91400" bIns="91400" anchor="b" anchorCtr="0">
            <a:normAutofit/>
          </a:bodyPr>
          <a:lstStyle>
            <a:lvl1pPr lvl="0" algn="ctr">
              <a:lnSpc>
                <a:spcPct val="100000"/>
              </a:lnSpc>
              <a:spcBef>
                <a:spcPct val="0"/>
              </a:spcBef>
              <a:spcAft>
                <a:spcPct val="0"/>
              </a:spcAft>
              <a:buClr>
                <a:srgbClr val="000000"/>
              </a:buClr>
              <a:buSzPts val="12000"/>
              <a:buFont typeface="Arial"/>
              <a:buNone/>
              <a:defRPr sz="12000"/>
            </a:lvl1pPr>
            <a:lvl2pPr lvl="1" algn="l">
              <a:lnSpc>
                <a:spcPct val="100000"/>
              </a:lnSpc>
              <a:spcBef>
                <a:spcPct val="0"/>
              </a:spcBef>
              <a:spcAft>
                <a:spcPct val="0"/>
              </a:spcAft>
              <a:buClr>
                <a:srgbClr val="000000"/>
              </a:buClr>
              <a:buSzPts val="1800"/>
              <a:buNone/>
              <a:defRPr/>
            </a:lvl2pPr>
            <a:lvl3pPr lvl="2" algn="l">
              <a:lnSpc>
                <a:spcPct val="100000"/>
              </a:lnSpc>
              <a:spcBef>
                <a:spcPct val="0"/>
              </a:spcBef>
              <a:spcAft>
                <a:spcPct val="0"/>
              </a:spcAft>
              <a:buClr>
                <a:srgbClr val="000000"/>
              </a:buClr>
              <a:buSzPts val="1800"/>
              <a:buNone/>
              <a:defRPr/>
            </a:lvl3pPr>
            <a:lvl4pPr lvl="3" algn="l">
              <a:lnSpc>
                <a:spcPct val="100000"/>
              </a:lnSpc>
              <a:spcBef>
                <a:spcPct val="0"/>
              </a:spcBef>
              <a:spcAft>
                <a:spcPct val="0"/>
              </a:spcAft>
              <a:buClr>
                <a:srgbClr val="000000"/>
              </a:buClr>
              <a:buSzPts val="1800"/>
              <a:buNone/>
              <a:defRPr/>
            </a:lvl4pPr>
            <a:lvl5pPr lvl="4" algn="l">
              <a:lnSpc>
                <a:spcPct val="100000"/>
              </a:lnSpc>
              <a:spcBef>
                <a:spcPct val="0"/>
              </a:spcBef>
              <a:spcAft>
                <a:spcPct val="0"/>
              </a:spcAft>
              <a:buClr>
                <a:srgbClr val="000000"/>
              </a:buClr>
              <a:buSzPts val="1800"/>
              <a:buNone/>
              <a:defRPr/>
            </a:lvl5pPr>
            <a:lvl6pPr lvl="5" algn="l">
              <a:lnSpc>
                <a:spcPct val="100000"/>
              </a:lnSpc>
              <a:spcBef>
                <a:spcPct val="0"/>
              </a:spcBef>
              <a:spcAft>
                <a:spcPct val="0"/>
              </a:spcAft>
              <a:buClr>
                <a:srgbClr val="000000"/>
              </a:buClr>
              <a:buSzPts val="1800"/>
              <a:buNone/>
              <a:defRPr/>
            </a:lvl6pPr>
            <a:lvl7pPr lvl="6" algn="l">
              <a:lnSpc>
                <a:spcPct val="100000"/>
              </a:lnSpc>
              <a:spcBef>
                <a:spcPct val="0"/>
              </a:spcBef>
              <a:spcAft>
                <a:spcPct val="0"/>
              </a:spcAft>
              <a:buClr>
                <a:srgbClr val="000000"/>
              </a:buClr>
              <a:buSzPts val="1800"/>
              <a:buNone/>
              <a:defRPr/>
            </a:lvl7pPr>
            <a:lvl8pPr lvl="7" algn="l">
              <a:lnSpc>
                <a:spcPct val="100000"/>
              </a:lnSpc>
              <a:spcBef>
                <a:spcPct val="0"/>
              </a:spcBef>
              <a:spcAft>
                <a:spcPct val="0"/>
              </a:spcAft>
              <a:buClr>
                <a:srgbClr val="000000"/>
              </a:buClr>
              <a:buSzPts val="1800"/>
              <a:buNone/>
              <a:defRPr/>
            </a:lvl8pPr>
            <a:lvl9pPr lvl="8" algn="l">
              <a:lnSpc>
                <a:spcPct val="100000"/>
              </a:lnSpc>
              <a:spcBef>
                <a:spcPct val="0"/>
              </a:spcBef>
              <a:spcAft>
                <a:spcPct val="0"/>
              </a:spcAft>
              <a:buClr>
                <a:srgbClr val="000000"/>
              </a:buClr>
              <a:buSzPts val="1800"/>
              <a:buNone/>
              <a:defRPr/>
            </a:lvl9pPr>
          </a:lstStyle>
          <a:p>
            <a:r>
              <a:t>xx%</a:t>
            </a:r>
          </a:p>
        </p:txBody>
      </p:sp>
      <p:sp>
        <p:nvSpPr>
          <p:cNvPr id="48" name="Google Shape;48;p22"/>
          <p:cNvSpPr txBox="1">
            <a:spLocks noGrp="1"/>
          </p:cNvSpPr>
          <p:nvPr>
            <p:ph type="body" idx="1"/>
          </p:nvPr>
        </p:nvSpPr>
        <p:spPr>
          <a:xfrm>
            <a:off x="311699" y="3152225"/>
            <a:ext cx="8520602" cy="1300800"/>
          </a:xfrm>
          <a:prstGeom prst="rect">
            <a:avLst/>
          </a:prstGeom>
          <a:noFill/>
          <a:ln>
            <a:noFill/>
          </a:ln>
        </p:spPr>
        <p:txBody>
          <a:bodyPr spcFirstLastPara="1" wrap="square" lIns="91400" tIns="91400" rIns="91400" bIns="91400" anchor="t" anchorCtr="0">
            <a:normAutofit/>
          </a:bodyPr>
          <a:lstStyle>
            <a:lvl1pPr marL="457200" lvl="0" indent="-342900" algn="ctr">
              <a:lnSpc>
                <a:spcPct val="115000"/>
              </a:lnSpc>
              <a:spcBef>
                <a:spcPct val="0"/>
              </a:spcBef>
              <a:spcAft>
                <a:spcPct val="0"/>
              </a:spcAft>
              <a:buSzPts val="1800"/>
              <a:buChar char="●"/>
              <a:defRPr/>
            </a:lvl1pPr>
            <a:lvl2pPr marL="914400" lvl="1" indent="-342900" algn="ctr">
              <a:lnSpc>
                <a:spcPct val="115000"/>
              </a:lnSpc>
              <a:spcBef>
                <a:spcPct val="0"/>
              </a:spcBef>
              <a:spcAft>
                <a:spcPct val="0"/>
              </a:spcAft>
              <a:buSzPts val="1800"/>
              <a:buChar char="○"/>
              <a:defRPr/>
            </a:lvl2pPr>
            <a:lvl3pPr marL="1371600" lvl="2" indent="-342900" algn="ctr">
              <a:lnSpc>
                <a:spcPct val="115000"/>
              </a:lnSpc>
              <a:spcBef>
                <a:spcPct val="0"/>
              </a:spcBef>
              <a:spcAft>
                <a:spcPct val="0"/>
              </a:spcAft>
              <a:buSzPts val="1800"/>
              <a:buChar char="■"/>
              <a:defRPr/>
            </a:lvl3pPr>
            <a:lvl4pPr marL="1828800" lvl="3" indent="-342900" algn="ctr">
              <a:lnSpc>
                <a:spcPct val="115000"/>
              </a:lnSpc>
              <a:spcBef>
                <a:spcPct val="0"/>
              </a:spcBef>
              <a:spcAft>
                <a:spcPct val="0"/>
              </a:spcAft>
              <a:buSzPts val="1800"/>
              <a:buChar char="●"/>
              <a:defRPr/>
            </a:lvl4pPr>
            <a:lvl5pPr marL="2286000" lvl="4" indent="-342900" algn="ctr">
              <a:lnSpc>
                <a:spcPct val="115000"/>
              </a:lnSpc>
              <a:spcBef>
                <a:spcPct val="0"/>
              </a:spcBef>
              <a:spcAft>
                <a:spcPct val="0"/>
              </a:spcAft>
              <a:buSzPts val="1800"/>
              <a:buChar char="○"/>
              <a:defRPr/>
            </a:lvl5pPr>
            <a:lvl6pPr marL="2743200" lvl="5" indent="-342900" algn="l">
              <a:lnSpc>
                <a:spcPct val="115000"/>
              </a:lnSpc>
              <a:spcBef>
                <a:spcPct val="0"/>
              </a:spcBef>
              <a:spcAft>
                <a:spcPct val="0"/>
              </a:spcAft>
              <a:buSzPts val="1800"/>
              <a:buChar char="■"/>
              <a:defRPr/>
            </a:lvl6pPr>
            <a:lvl7pPr marL="3200400" lvl="6" indent="-342900" algn="l">
              <a:lnSpc>
                <a:spcPct val="115000"/>
              </a:lnSpc>
              <a:spcBef>
                <a:spcPct val="0"/>
              </a:spcBef>
              <a:spcAft>
                <a:spcPct val="0"/>
              </a:spcAft>
              <a:buSzPts val="1800"/>
              <a:buChar char="●"/>
              <a:defRPr/>
            </a:lvl7pPr>
            <a:lvl8pPr marL="3657600" lvl="7" indent="-342900" algn="l">
              <a:lnSpc>
                <a:spcPct val="115000"/>
              </a:lnSpc>
              <a:spcBef>
                <a:spcPct val="0"/>
              </a:spcBef>
              <a:spcAft>
                <a:spcPct val="0"/>
              </a:spcAft>
              <a:buSzPts val="1800"/>
              <a:buChar char="○"/>
              <a:defRPr/>
            </a:lvl8pPr>
            <a:lvl9pPr marL="4114800" lvl="8" indent="-342900" algn="l">
              <a:lnSpc>
                <a:spcPct val="115000"/>
              </a:lnSpc>
              <a:spcBef>
                <a:spcPct val="0"/>
              </a:spcBef>
              <a:spcAft>
                <a:spcPct val="0"/>
              </a:spcAft>
              <a:buSzPts val="1800"/>
              <a:buChar char="■"/>
              <a:defRPr/>
            </a:lvl9pPr>
          </a:lstStyle>
          <a:p>
            <a:endParaRPr/>
          </a:p>
        </p:txBody>
      </p:sp>
      <p:sp>
        <p:nvSpPr>
          <p:cNvPr id="49" name="Google Shape;49;p22"/>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ONLY" type="tx">
  <p:cSld name="TITLE_AND_BODY">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ct val="0"/>
              </a:spcBef>
              <a:spcAft>
                <a:spcPct val="0"/>
              </a:spcAft>
              <a:buClr>
                <a:srgbClr val="000000"/>
              </a:buClr>
              <a:buSzPts val="1800"/>
              <a:buNone/>
              <a:defRPr/>
            </a:lvl1pPr>
            <a:lvl2pPr lvl="1" algn="l">
              <a:lnSpc>
                <a:spcPct val="100000"/>
              </a:lnSpc>
              <a:spcBef>
                <a:spcPct val="0"/>
              </a:spcBef>
              <a:spcAft>
                <a:spcPct val="0"/>
              </a:spcAft>
              <a:buClr>
                <a:srgbClr val="000000"/>
              </a:buClr>
              <a:buSzPts val="1800"/>
              <a:buNone/>
              <a:defRPr/>
            </a:lvl2pPr>
            <a:lvl3pPr lvl="2" algn="l">
              <a:lnSpc>
                <a:spcPct val="100000"/>
              </a:lnSpc>
              <a:spcBef>
                <a:spcPct val="0"/>
              </a:spcBef>
              <a:spcAft>
                <a:spcPct val="0"/>
              </a:spcAft>
              <a:buClr>
                <a:srgbClr val="000000"/>
              </a:buClr>
              <a:buSzPts val="1800"/>
              <a:buNone/>
              <a:defRPr/>
            </a:lvl3pPr>
            <a:lvl4pPr lvl="3" algn="l">
              <a:lnSpc>
                <a:spcPct val="100000"/>
              </a:lnSpc>
              <a:spcBef>
                <a:spcPct val="0"/>
              </a:spcBef>
              <a:spcAft>
                <a:spcPct val="0"/>
              </a:spcAft>
              <a:buClr>
                <a:srgbClr val="000000"/>
              </a:buClr>
              <a:buSzPts val="1800"/>
              <a:buNone/>
              <a:defRPr/>
            </a:lvl4pPr>
            <a:lvl5pPr lvl="4" algn="l">
              <a:lnSpc>
                <a:spcPct val="100000"/>
              </a:lnSpc>
              <a:spcBef>
                <a:spcPct val="0"/>
              </a:spcBef>
              <a:spcAft>
                <a:spcPct val="0"/>
              </a:spcAft>
              <a:buClr>
                <a:srgbClr val="000000"/>
              </a:buClr>
              <a:buSzPts val="1800"/>
              <a:buNone/>
              <a:defRPr/>
            </a:lvl5pPr>
            <a:lvl6pPr lvl="5" algn="l">
              <a:lnSpc>
                <a:spcPct val="100000"/>
              </a:lnSpc>
              <a:spcBef>
                <a:spcPct val="0"/>
              </a:spcBef>
              <a:spcAft>
                <a:spcPct val="0"/>
              </a:spcAft>
              <a:buClr>
                <a:srgbClr val="000000"/>
              </a:buClr>
              <a:buSzPts val="1800"/>
              <a:buNone/>
              <a:defRPr/>
            </a:lvl6pPr>
            <a:lvl7pPr lvl="6" algn="l">
              <a:lnSpc>
                <a:spcPct val="100000"/>
              </a:lnSpc>
              <a:spcBef>
                <a:spcPct val="0"/>
              </a:spcBef>
              <a:spcAft>
                <a:spcPct val="0"/>
              </a:spcAft>
              <a:buClr>
                <a:srgbClr val="000000"/>
              </a:buClr>
              <a:buSzPts val="1800"/>
              <a:buNone/>
              <a:defRPr/>
            </a:lvl7pPr>
            <a:lvl8pPr lvl="7" algn="l">
              <a:lnSpc>
                <a:spcPct val="100000"/>
              </a:lnSpc>
              <a:spcBef>
                <a:spcPct val="0"/>
              </a:spcBef>
              <a:spcAft>
                <a:spcPct val="0"/>
              </a:spcAft>
              <a:buClr>
                <a:srgbClr val="000000"/>
              </a:buClr>
              <a:buSzPts val="1800"/>
              <a:buNone/>
              <a:defRPr/>
            </a:lvl8pPr>
            <a:lvl9pPr lvl="8" algn="l">
              <a:lnSpc>
                <a:spcPct val="100000"/>
              </a:lnSpc>
              <a:spcBef>
                <a:spcPct val="0"/>
              </a:spcBef>
              <a:spcAft>
                <a:spcPct val="0"/>
              </a:spcAft>
              <a:buClr>
                <a:srgbClr val="000000"/>
              </a:buClr>
              <a:buSzPts val="1800"/>
              <a:buNone/>
              <a:defRPr/>
            </a:lvl9pPr>
          </a:lstStyle>
          <a:p>
            <a:endParaRPr/>
          </a:p>
        </p:txBody>
      </p:sp>
      <p:sp>
        <p:nvSpPr>
          <p:cNvPr id="15" name="Google Shape;15;p13"/>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16"/>
        <p:cNvGrpSpPr/>
        <p:nvPr/>
      </p:nvGrpSpPr>
      <p:grpSpPr>
        <a:xfrm>
          <a:off x="0" y="0"/>
          <a:ext cx="0" cy="0"/>
          <a:chOff x="0" y="0"/>
          <a:chExt cx="0" cy="0"/>
        </a:xfrm>
      </p:grpSpPr>
      <p:sp>
        <p:nvSpPr>
          <p:cNvPr id="17" name="Google Shape;17;p14"/>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ct val="0"/>
              </a:spcBef>
              <a:spcAft>
                <a:spcPct val="0"/>
              </a:spcAft>
              <a:buClr>
                <a:srgbClr val="000000"/>
              </a:buClr>
              <a:buSzPts val="1800"/>
              <a:buNone/>
              <a:defRPr/>
            </a:lvl1pPr>
            <a:lvl2pPr lvl="1" algn="l">
              <a:lnSpc>
                <a:spcPct val="100000"/>
              </a:lnSpc>
              <a:spcBef>
                <a:spcPct val="0"/>
              </a:spcBef>
              <a:spcAft>
                <a:spcPct val="0"/>
              </a:spcAft>
              <a:buClr>
                <a:srgbClr val="000000"/>
              </a:buClr>
              <a:buSzPts val="1800"/>
              <a:buNone/>
              <a:defRPr/>
            </a:lvl2pPr>
            <a:lvl3pPr lvl="2" algn="l">
              <a:lnSpc>
                <a:spcPct val="100000"/>
              </a:lnSpc>
              <a:spcBef>
                <a:spcPct val="0"/>
              </a:spcBef>
              <a:spcAft>
                <a:spcPct val="0"/>
              </a:spcAft>
              <a:buClr>
                <a:srgbClr val="000000"/>
              </a:buClr>
              <a:buSzPts val="1800"/>
              <a:buNone/>
              <a:defRPr/>
            </a:lvl3pPr>
            <a:lvl4pPr lvl="3" algn="l">
              <a:lnSpc>
                <a:spcPct val="100000"/>
              </a:lnSpc>
              <a:spcBef>
                <a:spcPct val="0"/>
              </a:spcBef>
              <a:spcAft>
                <a:spcPct val="0"/>
              </a:spcAft>
              <a:buClr>
                <a:srgbClr val="000000"/>
              </a:buClr>
              <a:buSzPts val="1800"/>
              <a:buNone/>
              <a:defRPr/>
            </a:lvl4pPr>
            <a:lvl5pPr lvl="4" algn="l">
              <a:lnSpc>
                <a:spcPct val="100000"/>
              </a:lnSpc>
              <a:spcBef>
                <a:spcPct val="0"/>
              </a:spcBef>
              <a:spcAft>
                <a:spcPct val="0"/>
              </a:spcAft>
              <a:buClr>
                <a:srgbClr val="000000"/>
              </a:buClr>
              <a:buSzPts val="1800"/>
              <a:buNone/>
              <a:defRPr/>
            </a:lvl5pPr>
            <a:lvl6pPr lvl="5" algn="l">
              <a:lnSpc>
                <a:spcPct val="100000"/>
              </a:lnSpc>
              <a:spcBef>
                <a:spcPct val="0"/>
              </a:spcBef>
              <a:spcAft>
                <a:spcPct val="0"/>
              </a:spcAft>
              <a:buClr>
                <a:srgbClr val="000000"/>
              </a:buClr>
              <a:buSzPts val="1800"/>
              <a:buNone/>
              <a:defRPr/>
            </a:lvl6pPr>
            <a:lvl7pPr lvl="6" algn="l">
              <a:lnSpc>
                <a:spcPct val="100000"/>
              </a:lnSpc>
              <a:spcBef>
                <a:spcPct val="0"/>
              </a:spcBef>
              <a:spcAft>
                <a:spcPct val="0"/>
              </a:spcAft>
              <a:buClr>
                <a:srgbClr val="000000"/>
              </a:buClr>
              <a:buSzPts val="1800"/>
              <a:buNone/>
              <a:defRPr/>
            </a:lvl7pPr>
            <a:lvl8pPr lvl="7" algn="l">
              <a:lnSpc>
                <a:spcPct val="100000"/>
              </a:lnSpc>
              <a:spcBef>
                <a:spcPct val="0"/>
              </a:spcBef>
              <a:spcAft>
                <a:spcPct val="0"/>
              </a:spcAft>
              <a:buClr>
                <a:srgbClr val="000000"/>
              </a:buClr>
              <a:buSzPts val="1800"/>
              <a:buNone/>
              <a:defRPr/>
            </a:lvl8pPr>
            <a:lvl9pPr lvl="8" algn="l">
              <a:lnSpc>
                <a:spcPct val="100000"/>
              </a:lnSpc>
              <a:spcBef>
                <a:spcPct val="0"/>
              </a:spcBef>
              <a:spcAft>
                <a:spcPct val="0"/>
              </a:spcAft>
              <a:buClr>
                <a:srgbClr val="000000"/>
              </a:buClr>
              <a:buSzPts val="1800"/>
              <a:buNone/>
              <a:defRPr/>
            </a:lvl9pPr>
          </a:lstStyle>
          <a:p>
            <a:endParaRPr/>
          </a:p>
        </p:txBody>
      </p:sp>
      <p:sp>
        <p:nvSpPr>
          <p:cNvPr id="18" name="Google Shape;18;p14"/>
          <p:cNvSpPr txBox="1">
            <a:spLocks noGrp="1"/>
          </p:cNvSpPr>
          <p:nvPr>
            <p:ph type="body" idx="1"/>
          </p:nvPr>
        </p:nvSpPr>
        <p:spPr>
          <a:xfrm>
            <a:off x="311699" y="1152475"/>
            <a:ext cx="85206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ct val="0"/>
              </a:spcBef>
              <a:spcAft>
                <a:spcPct val="0"/>
              </a:spcAft>
              <a:buSzPts val="1800"/>
              <a:buChar char="●"/>
              <a:defRPr/>
            </a:lvl1pPr>
            <a:lvl2pPr marL="914400" lvl="1" indent="-342900" algn="l">
              <a:lnSpc>
                <a:spcPct val="115000"/>
              </a:lnSpc>
              <a:spcBef>
                <a:spcPct val="0"/>
              </a:spcBef>
              <a:spcAft>
                <a:spcPct val="0"/>
              </a:spcAft>
              <a:buSzPts val="1800"/>
              <a:buChar char="○"/>
              <a:defRPr/>
            </a:lvl2pPr>
            <a:lvl3pPr marL="1371600" lvl="2" indent="-342900" algn="l">
              <a:lnSpc>
                <a:spcPct val="115000"/>
              </a:lnSpc>
              <a:spcBef>
                <a:spcPct val="0"/>
              </a:spcBef>
              <a:spcAft>
                <a:spcPct val="0"/>
              </a:spcAft>
              <a:buSzPts val="1800"/>
              <a:buChar char="■"/>
              <a:defRPr/>
            </a:lvl3pPr>
            <a:lvl4pPr marL="1828800" lvl="3" indent="-342900" algn="l">
              <a:lnSpc>
                <a:spcPct val="115000"/>
              </a:lnSpc>
              <a:spcBef>
                <a:spcPct val="0"/>
              </a:spcBef>
              <a:spcAft>
                <a:spcPct val="0"/>
              </a:spcAft>
              <a:buSzPts val="1800"/>
              <a:buChar char="●"/>
              <a:defRPr/>
            </a:lvl4pPr>
            <a:lvl5pPr marL="2286000" lvl="4" indent="-342900" algn="l">
              <a:lnSpc>
                <a:spcPct val="115000"/>
              </a:lnSpc>
              <a:spcBef>
                <a:spcPct val="0"/>
              </a:spcBef>
              <a:spcAft>
                <a:spcPct val="0"/>
              </a:spcAft>
              <a:buSzPts val="1800"/>
              <a:buChar char="○"/>
              <a:defRPr/>
            </a:lvl5pPr>
            <a:lvl6pPr marL="2743200" lvl="5" indent="-342900" algn="l">
              <a:lnSpc>
                <a:spcPct val="115000"/>
              </a:lnSpc>
              <a:spcBef>
                <a:spcPct val="0"/>
              </a:spcBef>
              <a:spcAft>
                <a:spcPct val="0"/>
              </a:spcAft>
              <a:buSzPts val="1800"/>
              <a:buChar char="■"/>
              <a:defRPr/>
            </a:lvl6pPr>
            <a:lvl7pPr marL="3200400" lvl="6" indent="-342900" algn="l">
              <a:lnSpc>
                <a:spcPct val="115000"/>
              </a:lnSpc>
              <a:spcBef>
                <a:spcPct val="0"/>
              </a:spcBef>
              <a:spcAft>
                <a:spcPct val="0"/>
              </a:spcAft>
              <a:buSzPts val="1800"/>
              <a:buChar char="●"/>
              <a:defRPr/>
            </a:lvl7pPr>
            <a:lvl8pPr marL="3657600" lvl="7" indent="-342900" algn="l">
              <a:lnSpc>
                <a:spcPct val="115000"/>
              </a:lnSpc>
              <a:spcBef>
                <a:spcPct val="0"/>
              </a:spcBef>
              <a:spcAft>
                <a:spcPct val="0"/>
              </a:spcAft>
              <a:buSzPts val="1800"/>
              <a:buChar char="○"/>
              <a:defRPr/>
            </a:lvl8pPr>
            <a:lvl9pPr marL="4114800" lvl="8" indent="-342900" algn="l">
              <a:lnSpc>
                <a:spcPct val="115000"/>
              </a:lnSpc>
              <a:spcBef>
                <a:spcPct val="0"/>
              </a:spcBef>
              <a:spcAft>
                <a:spcPct val="0"/>
              </a:spcAft>
              <a:buSzPts val="1800"/>
              <a:buChar char="■"/>
              <a:defRPr/>
            </a:lvl9pPr>
          </a:lstStyle>
          <a:p>
            <a:endParaRPr/>
          </a:p>
        </p:txBody>
      </p:sp>
      <p:sp>
        <p:nvSpPr>
          <p:cNvPr id="19" name="Google Shape;19;p14"/>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
        <p:nvSpPr>
          <p:cNvPr id="21" name="Google Shape;21;p15"/>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_ONLY">
  <p:cSld name="CAPTION_ONLY">
    <p:spTree>
      <p:nvGrpSpPr>
        <p:cNvPr id="1" name="Shape 22"/>
        <p:cNvGrpSpPr/>
        <p:nvPr/>
      </p:nvGrpSpPr>
      <p:grpSpPr>
        <a:xfrm>
          <a:off x="0" y="0"/>
          <a:ext cx="0" cy="0"/>
          <a:chOff x="0" y="0"/>
          <a:chExt cx="0" cy="0"/>
        </a:xfrm>
      </p:grpSpPr>
      <p:sp>
        <p:nvSpPr>
          <p:cNvPr id="23" name="Google Shape;23;p16"/>
          <p:cNvSpPr txBox="1">
            <a:spLocks noGrp="1"/>
          </p:cNvSpPr>
          <p:nvPr>
            <p:ph type="body" idx="1"/>
          </p:nvPr>
        </p:nvSpPr>
        <p:spPr>
          <a:xfrm>
            <a:off x="311699" y="4230575"/>
            <a:ext cx="5998802" cy="605101"/>
          </a:xfrm>
          <a:prstGeom prst="rect">
            <a:avLst/>
          </a:prstGeom>
          <a:noFill/>
          <a:ln>
            <a:noFill/>
          </a:ln>
        </p:spPr>
        <p:txBody>
          <a:bodyPr spcFirstLastPara="1" wrap="square" lIns="91400" tIns="91400" rIns="91400" bIns="91400" anchor="ctr" anchorCtr="0">
            <a:normAutofit/>
          </a:bodyPr>
          <a:lstStyle>
            <a:lvl1pPr marL="457200" lvl="0" indent="-228600" algn="l">
              <a:lnSpc>
                <a:spcPct val="100000"/>
              </a:lnSpc>
              <a:spcBef>
                <a:spcPct val="0"/>
              </a:spcBef>
              <a:spcAft>
                <a:spcPct val="0"/>
              </a:spcAft>
              <a:buClr>
                <a:srgbClr val="585858"/>
              </a:buClr>
              <a:buSzPts val="1800"/>
              <a:buNone/>
              <a:defRPr/>
            </a:lvl1pPr>
          </a:lstStyle>
          <a:p>
            <a:endParaRPr/>
          </a:p>
        </p:txBody>
      </p:sp>
      <p:sp>
        <p:nvSpPr>
          <p:cNvPr id="24" name="Google Shape;24;p16"/>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311699" y="2150849"/>
            <a:ext cx="8520602" cy="841801"/>
          </a:xfrm>
          <a:prstGeom prst="rect">
            <a:avLst/>
          </a:prstGeom>
          <a:noFill/>
          <a:ln>
            <a:noFill/>
          </a:ln>
        </p:spPr>
        <p:txBody>
          <a:bodyPr spcFirstLastPara="1" wrap="square" lIns="91400" tIns="91400" rIns="91400" bIns="91400" anchor="ctr" anchorCtr="0">
            <a:normAutofit/>
          </a:bodyPr>
          <a:lstStyle>
            <a:lvl1pPr lvl="0" algn="ctr">
              <a:lnSpc>
                <a:spcPct val="100000"/>
              </a:lnSpc>
              <a:spcBef>
                <a:spcPct val="0"/>
              </a:spcBef>
              <a:spcAft>
                <a:spcPct val="0"/>
              </a:spcAft>
              <a:buClr>
                <a:srgbClr val="000000"/>
              </a:buClr>
              <a:buSzPts val="3600"/>
              <a:buFont typeface="Arial"/>
              <a:buNone/>
              <a:defRPr sz="3600"/>
            </a:lvl1pPr>
            <a:lvl2pPr lvl="1" algn="l">
              <a:lnSpc>
                <a:spcPct val="100000"/>
              </a:lnSpc>
              <a:spcBef>
                <a:spcPct val="0"/>
              </a:spcBef>
              <a:spcAft>
                <a:spcPct val="0"/>
              </a:spcAft>
              <a:buClr>
                <a:srgbClr val="000000"/>
              </a:buClr>
              <a:buSzPts val="1800"/>
              <a:buNone/>
              <a:defRPr/>
            </a:lvl2pPr>
            <a:lvl3pPr lvl="2" algn="l">
              <a:lnSpc>
                <a:spcPct val="100000"/>
              </a:lnSpc>
              <a:spcBef>
                <a:spcPct val="0"/>
              </a:spcBef>
              <a:spcAft>
                <a:spcPct val="0"/>
              </a:spcAft>
              <a:buClr>
                <a:srgbClr val="000000"/>
              </a:buClr>
              <a:buSzPts val="1800"/>
              <a:buNone/>
              <a:defRPr/>
            </a:lvl3pPr>
            <a:lvl4pPr lvl="3" algn="l">
              <a:lnSpc>
                <a:spcPct val="100000"/>
              </a:lnSpc>
              <a:spcBef>
                <a:spcPct val="0"/>
              </a:spcBef>
              <a:spcAft>
                <a:spcPct val="0"/>
              </a:spcAft>
              <a:buClr>
                <a:srgbClr val="000000"/>
              </a:buClr>
              <a:buSzPts val="1800"/>
              <a:buNone/>
              <a:defRPr/>
            </a:lvl4pPr>
            <a:lvl5pPr lvl="4" algn="l">
              <a:lnSpc>
                <a:spcPct val="100000"/>
              </a:lnSpc>
              <a:spcBef>
                <a:spcPct val="0"/>
              </a:spcBef>
              <a:spcAft>
                <a:spcPct val="0"/>
              </a:spcAft>
              <a:buClr>
                <a:srgbClr val="000000"/>
              </a:buClr>
              <a:buSzPts val="1800"/>
              <a:buNone/>
              <a:defRPr/>
            </a:lvl5pPr>
            <a:lvl6pPr lvl="5" algn="l">
              <a:lnSpc>
                <a:spcPct val="100000"/>
              </a:lnSpc>
              <a:spcBef>
                <a:spcPct val="0"/>
              </a:spcBef>
              <a:spcAft>
                <a:spcPct val="0"/>
              </a:spcAft>
              <a:buClr>
                <a:srgbClr val="000000"/>
              </a:buClr>
              <a:buSzPts val="1800"/>
              <a:buNone/>
              <a:defRPr/>
            </a:lvl6pPr>
            <a:lvl7pPr lvl="6" algn="l">
              <a:lnSpc>
                <a:spcPct val="100000"/>
              </a:lnSpc>
              <a:spcBef>
                <a:spcPct val="0"/>
              </a:spcBef>
              <a:spcAft>
                <a:spcPct val="0"/>
              </a:spcAft>
              <a:buClr>
                <a:srgbClr val="000000"/>
              </a:buClr>
              <a:buSzPts val="1800"/>
              <a:buNone/>
              <a:defRPr/>
            </a:lvl7pPr>
            <a:lvl8pPr lvl="7" algn="l">
              <a:lnSpc>
                <a:spcPct val="100000"/>
              </a:lnSpc>
              <a:spcBef>
                <a:spcPct val="0"/>
              </a:spcBef>
              <a:spcAft>
                <a:spcPct val="0"/>
              </a:spcAft>
              <a:buClr>
                <a:srgbClr val="000000"/>
              </a:buClr>
              <a:buSzPts val="1800"/>
              <a:buNone/>
              <a:defRPr/>
            </a:lvl8pPr>
            <a:lvl9pPr lvl="8" algn="l">
              <a:lnSpc>
                <a:spcPct val="100000"/>
              </a:lnSpc>
              <a:spcBef>
                <a:spcPct val="0"/>
              </a:spcBef>
              <a:spcAft>
                <a:spcPct val="0"/>
              </a:spcAft>
              <a:buClr>
                <a:srgbClr val="000000"/>
              </a:buClr>
              <a:buSzPts val="1800"/>
              <a:buNone/>
              <a:defRPr/>
            </a:lvl9pPr>
          </a:lstStyle>
          <a:p>
            <a:endParaRPr/>
          </a:p>
        </p:txBody>
      </p:sp>
      <p:sp>
        <p:nvSpPr>
          <p:cNvPr id="27" name="Google Shape;27;p17"/>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AND_TWO_COLUMNS" type="twoColTx">
  <p:cSld name="TITLE_AND_TWO_COLUMNS">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ct val="0"/>
              </a:spcBef>
              <a:spcAft>
                <a:spcPct val="0"/>
              </a:spcAft>
              <a:buClr>
                <a:srgbClr val="000000"/>
              </a:buClr>
              <a:buSzPts val="1800"/>
              <a:buNone/>
              <a:defRPr/>
            </a:lvl1pPr>
            <a:lvl2pPr lvl="1" algn="l">
              <a:lnSpc>
                <a:spcPct val="100000"/>
              </a:lnSpc>
              <a:spcBef>
                <a:spcPct val="0"/>
              </a:spcBef>
              <a:spcAft>
                <a:spcPct val="0"/>
              </a:spcAft>
              <a:buClr>
                <a:srgbClr val="000000"/>
              </a:buClr>
              <a:buSzPts val="1800"/>
              <a:buNone/>
              <a:defRPr/>
            </a:lvl2pPr>
            <a:lvl3pPr lvl="2" algn="l">
              <a:lnSpc>
                <a:spcPct val="100000"/>
              </a:lnSpc>
              <a:spcBef>
                <a:spcPct val="0"/>
              </a:spcBef>
              <a:spcAft>
                <a:spcPct val="0"/>
              </a:spcAft>
              <a:buClr>
                <a:srgbClr val="000000"/>
              </a:buClr>
              <a:buSzPts val="1800"/>
              <a:buNone/>
              <a:defRPr/>
            </a:lvl3pPr>
            <a:lvl4pPr lvl="3" algn="l">
              <a:lnSpc>
                <a:spcPct val="100000"/>
              </a:lnSpc>
              <a:spcBef>
                <a:spcPct val="0"/>
              </a:spcBef>
              <a:spcAft>
                <a:spcPct val="0"/>
              </a:spcAft>
              <a:buClr>
                <a:srgbClr val="000000"/>
              </a:buClr>
              <a:buSzPts val="1800"/>
              <a:buNone/>
              <a:defRPr/>
            </a:lvl4pPr>
            <a:lvl5pPr lvl="4" algn="l">
              <a:lnSpc>
                <a:spcPct val="100000"/>
              </a:lnSpc>
              <a:spcBef>
                <a:spcPct val="0"/>
              </a:spcBef>
              <a:spcAft>
                <a:spcPct val="0"/>
              </a:spcAft>
              <a:buClr>
                <a:srgbClr val="000000"/>
              </a:buClr>
              <a:buSzPts val="1800"/>
              <a:buNone/>
              <a:defRPr/>
            </a:lvl5pPr>
            <a:lvl6pPr lvl="5" algn="l">
              <a:lnSpc>
                <a:spcPct val="100000"/>
              </a:lnSpc>
              <a:spcBef>
                <a:spcPct val="0"/>
              </a:spcBef>
              <a:spcAft>
                <a:spcPct val="0"/>
              </a:spcAft>
              <a:buClr>
                <a:srgbClr val="000000"/>
              </a:buClr>
              <a:buSzPts val="1800"/>
              <a:buNone/>
              <a:defRPr/>
            </a:lvl6pPr>
            <a:lvl7pPr lvl="6" algn="l">
              <a:lnSpc>
                <a:spcPct val="100000"/>
              </a:lnSpc>
              <a:spcBef>
                <a:spcPct val="0"/>
              </a:spcBef>
              <a:spcAft>
                <a:spcPct val="0"/>
              </a:spcAft>
              <a:buClr>
                <a:srgbClr val="000000"/>
              </a:buClr>
              <a:buSzPts val="1800"/>
              <a:buNone/>
              <a:defRPr/>
            </a:lvl7pPr>
            <a:lvl8pPr lvl="7" algn="l">
              <a:lnSpc>
                <a:spcPct val="100000"/>
              </a:lnSpc>
              <a:spcBef>
                <a:spcPct val="0"/>
              </a:spcBef>
              <a:spcAft>
                <a:spcPct val="0"/>
              </a:spcAft>
              <a:buClr>
                <a:srgbClr val="000000"/>
              </a:buClr>
              <a:buSzPts val="1800"/>
              <a:buNone/>
              <a:defRPr/>
            </a:lvl8pPr>
            <a:lvl9pPr lvl="8" algn="l">
              <a:lnSpc>
                <a:spcPct val="100000"/>
              </a:lnSpc>
              <a:spcBef>
                <a:spcPct val="0"/>
              </a:spcBef>
              <a:spcAft>
                <a:spcPct val="0"/>
              </a:spcAft>
              <a:buClr>
                <a:srgbClr val="000000"/>
              </a:buClr>
              <a:buSzPts val="1800"/>
              <a:buNone/>
              <a:defRPr/>
            </a:lvl9pPr>
          </a:lstStyle>
          <a:p>
            <a:endParaRPr/>
          </a:p>
        </p:txBody>
      </p:sp>
      <p:sp>
        <p:nvSpPr>
          <p:cNvPr id="30" name="Google Shape;30;p18"/>
          <p:cNvSpPr txBox="1">
            <a:spLocks noGrp="1"/>
          </p:cNvSpPr>
          <p:nvPr>
            <p:ph type="body" idx="1"/>
          </p:nvPr>
        </p:nvSpPr>
        <p:spPr>
          <a:xfrm>
            <a:off x="311699" y="1152475"/>
            <a:ext cx="3999902" cy="3416400"/>
          </a:xfrm>
          <a:prstGeom prst="rect">
            <a:avLst/>
          </a:prstGeom>
          <a:noFill/>
          <a:ln>
            <a:noFill/>
          </a:ln>
        </p:spPr>
        <p:txBody>
          <a:bodyPr spcFirstLastPara="1" wrap="square" lIns="91400" tIns="91400" rIns="91400" bIns="91400" anchor="t" anchorCtr="0">
            <a:normAutofit/>
          </a:bodyPr>
          <a:lstStyle>
            <a:lvl1pPr marL="457200" lvl="0" indent="-317500" algn="l">
              <a:lnSpc>
                <a:spcPct val="115000"/>
              </a:lnSpc>
              <a:spcBef>
                <a:spcPct val="0"/>
              </a:spcBef>
              <a:spcAft>
                <a:spcPct val="0"/>
              </a:spcAft>
              <a:buSzPts val="1400"/>
              <a:buChar char="●"/>
              <a:defRPr sz="1400"/>
            </a:lvl1pPr>
            <a:lvl2pPr marL="914400" lvl="1" indent="-317500" algn="l">
              <a:lnSpc>
                <a:spcPct val="115000"/>
              </a:lnSpc>
              <a:spcBef>
                <a:spcPct val="0"/>
              </a:spcBef>
              <a:spcAft>
                <a:spcPct val="0"/>
              </a:spcAft>
              <a:buSzPts val="1400"/>
              <a:buChar char="○"/>
              <a:defRPr sz="1400"/>
            </a:lvl2pPr>
            <a:lvl3pPr marL="1371600" lvl="2" indent="-317500" algn="l">
              <a:lnSpc>
                <a:spcPct val="115000"/>
              </a:lnSpc>
              <a:spcBef>
                <a:spcPct val="0"/>
              </a:spcBef>
              <a:spcAft>
                <a:spcPct val="0"/>
              </a:spcAft>
              <a:buSzPts val="1400"/>
              <a:buChar char="■"/>
              <a:defRPr sz="1400"/>
            </a:lvl3pPr>
            <a:lvl4pPr marL="1828800" lvl="3" indent="-317500" algn="l">
              <a:lnSpc>
                <a:spcPct val="115000"/>
              </a:lnSpc>
              <a:spcBef>
                <a:spcPct val="0"/>
              </a:spcBef>
              <a:spcAft>
                <a:spcPct val="0"/>
              </a:spcAft>
              <a:buSzPts val="1400"/>
              <a:buChar char="●"/>
              <a:defRPr sz="1400"/>
            </a:lvl4pPr>
            <a:lvl5pPr marL="2286000" lvl="4" indent="-317500" algn="l">
              <a:lnSpc>
                <a:spcPct val="115000"/>
              </a:lnSpc>
              <a:spcBef>
                <a:spcPct val="0"/>
              </a:spcBef>
              <a:spcAft>
                <a:spcPct val="0"/>
              </a:spcAft>
              <a:buSzPts val="1400"/>
              <a:buChar char="○"/>
              <a:defRPr sz="1400"/>
            </a:lvl5pPr>
            <a:lvl6pPr marL="2743200" lvl="5" indent="-342900" algn="l">
              <a:lnSpc>
                <a:spcPct val="115000"/>
              </a:lnSpc>
              <a:spcBef>
                <a:spcPct val="0"/>
              </a:spcBef>
              <a:spcAft>
                <a:spcPct val="0"/>
              </a:spcAft>
              <a:buSzPts val="1800"/>
              <a:buChar char="■"/>
              <a:defRPr/>
            </a:lvl6pPr>
            <a:lvl7pPr marL="3200400" lvl="6" indent="-342900" algn="l">
              <a:lnSpc>
                <a:spcPct val="115000"/>
              </a:lnSpc>
              <a:spcBef>
                <a:spcPct val="0"/>
              </a:spcBef>
              <a:spcAft>
                <a:spcPct val="0"/>
              </a:spcAft>
              <a:buSzPts val="1800"/>
              <a:buChar char="●"/>
              <a:defRPr/>
            </a:lvl7pPr>
            <a:lvl8pPr marL="3657600" lvl="7" indent="-342900" algn="l">
              <a:lnSpc>
                <a:spcPct val="115000"/>
              </a:lnSpc>
              <a:spcBef>
                <a:spcPct val="0"/>
              </a:spcBef>
              <a:spcAft>
                <a:spcPct val="0"/>
              </a:spcAft>
              <a:buSzPts val="1800"/>
              <a:buChar char="○"/>
              <a:defRPr/>
            </a:lvl8pPr>
            <a:lvl9pPr marL="4114800" lvl="8" indent="-342900" algn="l">
              <a:lnSpc>
                <a:spcPct val="115000"/>
              </a:lnSpc>
              <a:spcBef>
                <a:spcPct val="0"/>
              </a:spcBef>
              <a:spcAft>
                <a:spcPct val="0"/>
              </a:spcAft>
              <a:buSzPts val="1800"/>
              <a:buChar char="■"/>
              <a:defRPr/>
            </a:lvl9pPr>
          </a:lstStyle>
          <a:p>
            <a:endParaRPr/>
          </a:p>
        </p:txBody>
      </p:sp>
      <p:sp>
        <p:nvSpPr>
          <p:cNvPr id="31" name="Google Shape;31;p18"/>
          <p:cNvSpPr txBox="1">
            <a:spLocks noGrp="1"/>
          </p:cNvSpPr>
          <p:nvPr>
            <p:ph type="body" idx="2"/>
          </p:nvPr>
        </p:nvSpPr>
        <p:spPr>
          <a:xfrm>
            <a:off x="4832399" y="1152475"/>
            <a:ext cx="3999902" cy="3416400"/>
          </a:xfrm>
          <a:prstGeom prst="rect">
            <a:avLst/>
          </a:prstGeom>
          <a:noFill/>
          <a:ln>
            <a:noFill/>
          </a:ln>
        </p:spPr>
        <p:txBody>
          <a:bodyPr spcFirstLastPara="1" wrap="square" lIns="91400" tIns="91400" rIns="91400" bIns="91400" anchor="t" anchorCtr="0">
            <a:normAutofit/>
          </a:bodyPr>
          <a:lstStyle>
            <a:lvl1pPr marL="457200" lvl="0" indent="-342900" algn="l">
              <a:lnSpc>
                <a:spcPct val="115000"/>
              </a:lnSpc>
              <a:spcBef>
                <a:spcPct val="0"/>
              </a:spcBef>
              <a:spcAft>
                <a:spcPct val="0"/>
              </a:spcAft>
              <a:buSzPts val="1800"/>
              <a:buChar char="●"/>
              <a:defRPr/>
            </a:lvl1pPr>
            <a:lvl2pPr marL="914400" lvl="1" indent="-342900" algn="l">
              <a:lnSpc>
                <a:spcPct val="115000"/>
              </a:lnSpc>
              <a:spcBef>
                <a:spcPct val="0"/>
              </a:spcBef>
              <a:spcAft>
                <a:spcPct val="0"/>
              </a:spcAft>
              <a:buSzPts val="1800"/>
              <a:buChar char="○"/>
              <a:defRPr/>
            </a:lvl2pPr>
            <a:lvl3pPr marL="1371600" lvl="2" indent="-342900" algn="l">
              <a:lnSpc>
                <a:spcPct val="115000"/>
              </a:lnSpc>
              <a:spcBef>
                <a:spcPct val="0"/>
              </a:spcBef>
              <a:spcAft>
                <a:spcPct val="0"/>
              </a:spcAft>
              <a:buSzPts val="1800"/>
              <a:buChar char="■"/>
              <a:defRPr/>
            </a:lvl3pPr>
            <a:lvl4pPr marL="1828800" lvl="3" indent="-342900" algn="l">
              <a:lnSpc>
                <a:spcPct val="115000"/>
              </a:lnSpc>
              <a:spcBef>
                <a:spcPct val="0"/>
              </a:spcBef>
              <a:spcAft>
                <a:spcPct val="0"/>
              </a:spcAft>
              <a:buSzPts val="1800"/>
              <a:buChar char="●"/>
              <a:defRPr/>
            </a:lvl4pPr>
            <a:lvl5pPr marL="2286000" lvl="4" indent="-342900" algn="l">
              <a:lnSpc>
                <a:spcPct val="115000"/>
              </a:lnSpc>
              <a:spcBef>
                <a:spcPct val="0"/>
              </a:spcBef>
              <a:spcAft>
                <a:spcPct val="0"/>
              </a:spcAft>
              <a:buSzPts val="1800"/>
              <a:buChar char="○"/>
              <a:defRPr/>
            </a:lvl5pPr>
            <a:lvl6pPr marL="2743200" lvl="5" indent="-342900" algn="l">
              <a:lnSpc>
                <a:spcPct val="115000"/>
              </a:lnSpc>
              <a:spcBef>
                <a:spcPct val="0"/>
              </a:spcBef>
              <a:spcAft>
                <a:spcPct val="0"/>
              </a:spcAft>
              <a:buSzPts val="1800"/>
              <a:buChar char="■"/>
              <a:defRPr/>
            </a:lvl6pPr>
            <a:lvl7pPr marL="3200400" lvl="6" indent="-342900" algn="l">
              <a:lnSpc>
                <a:spcPct val="115000"/>
              </a:lnSpc>
              <a:spcBef>
                <a:spcPct val="0"/>
              </a:spcBef>
              <a:spcAft>
                <a:spcPct val="0"/>
              </a:spcAft>
              <a:buSzPts val="1800"/>
              <a:buChar char="●"/>
              <a:defRPr/>
            </a:lvl7pPr>
            <a:lvl8pPr marL="3657600" lvl="7" indent="-342900" algn="l">
              <a:lnSpc>
                <a:spcPct val="115000"/>
              </a:lnSpc>
              <a:spcBef>
                <a:spcPct val="0"/>
              </a:spcBef>
              <a:spcAft>
                <a:spcPct val="0"/>
              </a:spcAft>
              <a:buSzPts val="1800"/>
              <a:buChar char="○"/>
              <a:defRPr/>
            </a:lvl8pPr>
            <a:lvl9pPr marL="4114800" lvl="8" indent="-342900" algn="l">
              <a:lnSpc>
                <a:spcPct val="115000"/>
              </a:lnSpc>
              <a:spcBef>
                <a:spcPct val="0"/>
              </a:spcBef>
              <a:spcAft>
                <a:spcPct val="0"/>
              </a:spcAft>
              <a:buSzPts val="1800"/>
              <a:buChar char="■"/>
              <a:defRPr/>
            </a:lvl9pPr>
          </a:lstStyle>
          <a:p>
            <a:endParaRPr/>
          </a:p>
        </p:txBody>
      </p:sp>
      <p:sp>
        <p:nvSpPr>
          <p:cNvPr id="32" name="Google Shape;32;p18"/>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_COLUMN_TEXT">
  <p:cSld name="ONE_COLUMN_TEXT">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311699" y="555600"/>
            <a:ext cx="2808001" cy="755700"/>
          </a:xfrm>
          <a:prstGeom prst="rect">
            <a:avLst/>
          </a:prstGeom>
          <a:noFill/>
          <a:ln>
            <a:noFill/>
          </a:ln>
        </p:spPr>
        <p:txBody>
          <a:bodyPr spcFirstLastPara="1" wrap="square" lIns="91400" tIns="91400" rIns="91400" bIns="91400" anchor="b" anchorCtr="0">
            <a:normAutofit/>
          </a:bodyPr>
          <a:lstStyle>
            <a:lvl1pPr lvl="0" algn="l">
              <a:lnSpc>
                <a:spcPct val="100000"/>
              </a:lnSpc>
              <a:spcBef>
                <a:spcPct val="0"/>
              </a:spcBef>
              <a:spcAft>
                <a:spcPct val="0"/>
              </a:spcAft>
              <a:buClr>
                <a:srgbClr val="000000"/>
              </a:buClr>
              <a:buSzPts val="2400"/>
              <a:buFont typeface="Arial"/>
              <a:buNone/>
              <a:defRPr sz="2400"/>
            </a:lvl1pPr>
            <a:lvl2pPr lvl="1" algn="l">
              <a:lnSpc>
                <a:spcPct val="100000"/>
              </a:lnSpc>
              <a:spcBef>
                <a:spcPct val="0"/>
              </a:spcBef>
              <a:spcAft>
                <a:spcPct val="0"/>
              </a:spcAft>
              <a:buClr>
                <a:srgbClr val="000000"/>
              </a:buClr>
              <a:buSzPts val="1800"/>
              <a:buNone/>
              <a:defRPr/>
            </a:lvl2pPr>
            <a:lvl3pPr lvl="2" algn="l">
              <a:lnSpc>
                <a:spcPct val="100000"/>
              </a:lnSpc>
              <a:spcBef>
                <a:spcPct val="0"/>
              </a:spcBef>
              <a:spcAft>
                <a:spcPct val="0"/>
              </a:spcAft>
              <a:buClr>
                <a:srgbClr val="000000"/>
              </a:buClr>
              <a:buSzPts val="1800"/>
              <a:buNone/>
              <a:defRPr/>
            </a:lvl3pPr>
            <a:lvl4pPr lvl="3" algn="l">
              <a:lnSpc>
                <a:spcPct val="100000"/>
              </a:lnSpc>
              <a:spcBef>
                <a:spcPct val="0"/>
              </a:spcBef>
              <a:spcAft>
                <a:spcPct val="0"/>
              </a:spcAft>
              <a:buClr>
                <a:srgbClr val="000000"/>
              </a:buClr>
              <a:buSzPts val="1800"/>
              <a:buNone/>
              <a:defRPr/>
            </a:lvl4pPr>
            <a:lvl5pPr lvl="4" algn="l">
              <a:lnSpc>
                <a:spcPct val="100000"/>
              </a:lnSpc>
              <a:spcBef>
                <a:spcPct val="0"/>
              </a:spcBef>
              <a:spcAft>
                <a:spcPct val="0"/>
              </a:spcAft>
              <a:buClr>
                <a:srgbClr val="000000"/>
              </a:buClr>
              <a:buSzPts val="1800"/>
              <a:buNone/>
              <a:defRPr/>
            </a:lvl5pPr>
            <a:lvl6pPr lvl="5" algn="l">
              <a:lnSpc>
                <a:spcPct val="100000"/>
              </a:lnSpc>
              <a:spcBef>
                <a:spcPct val="0"/>
              </a:spcBef>
              <a:spcAft>
                <a:spcPct val="0"/>
              </a:spcAft>
              <a:buClr>
                <a:srgbClr val="000000"/>
              </a:buClr>
              <a:buSzPts val="1800"/>
              <a:buNone/>
              <a:defRPr/>
            </a:lvl6pPr>
            <a:lvl7pPr lvl="6" algn="l">
              <a:lnSpc>
                <a:spcPct val="100000"/>
              </a:lnSpc>
              <a:spcBef>
                <a:spcPct val="0"/>
              </a:spcBef>
              <a:spcAft>
                <a:spcPct val="0"/>
              </a:spcAft>
              <a:buClr>
                <a:srgbClr val="000000"/>
              </a:buClr>
              <a:buSzPts val="1800"/>
              <a:buNone/>
              <a:defRPr/>
            </a:lvl7pPr>
            <a:lvl8pPr lvl="7" algn="l">
              <a:lnSpc>
                <a:spcPct val="100000"/>
              </a:lnSpc>
              <a:spcBef>
                <a:spcPct val="0"/>
              </a:spcBef>
              <a:spcAft>
                <a:spcPct val="0"/>
              </a:spcAft>
              <a:buClr>
                <a:srgbClr val="000000"/>
              </a:buClr>
              <a:buSzPts val="1800"/>
              <a:buNone/>
              <a:defRPr/>
            </a:lvl8pPr>
            <a:lvl9pPr lvl="8" algn="l">
              <a:lnSpc>
                <a:spcPct val="100000"/>
              </a:lnSpc>
              <a:spcBef>
                <a:spcPct val="0"/>
              </a:spcBef>
              <a:spcAft>
                <a:spcPct val="0"/>
              </a:spcAft>
              <a:buClr>
                <a:srgbClr val="000000"/>
              </a:buClr>
              <a:buSzPts val="1800"/>
              <a:buNone/>
              <a:defRPr/>
            </a:lvl9pPr>
          </a:lstStyle>
          <a:p>
            <a:endParaRPr/>
          </a:p>
        </p:txBody>
      </p:sp>
      <p:sp>
        <p:nvSpPr>
          <p:cNvPr id="35" name="Google Shape;35;p19"/>
          <p:cNvSpPr txBox="1">
            <a:spLocks noGrp="1"/>
          </p:cNvSpPr>
          <p:nvPr>
            <p:ph type="body" idx="1"/>
          </p:nvPr>
        </p:nvSpPr>
        <p:spPr>
          <a:xfrm>
            <a:off x="311699" y="1389599"/>
            <a:ext cx="2808001" cy="3179401"/>
          </a:xfrm>
          <a:prstGeom prst="rect">
            <a:avLst/>
          </a:prstGeom>
          <a:noFill/>
          <a:ln>
            <a:noFill/>
          </a:ln>
        </p:spPr>
        <p:txBody>
          <a:bodyPr spcFirstLastPara="1" wrap="square" lIns="91400" tIns="91400" rIns="91400" bIns="91400" anchor="t" anchorCtr="0">
            <a:normAutofit/>
          </a:bodyPr>
          <a:lstStyle>
            <a:lvl1pPr marL="457200" lvl="0" indent="-304800" algn="l">
              <a:lnSpc>
                <a:spcPct val="115000"/>
              </a:lnSpc>
              <a:spcBef>
                <a:spcPct val="0"/>
              </a:spcBef>
              <a:spcAft>
                <a:spcPct val="0"/>
              </a:spcAft>
              <a:buSzPts val="1200"/>
              <a:buChar char="●"/>
              <a:defRPr sz="1200"/>
            </a:lvl1pPr>
            <a:lvl2pPr marL="914400" lvl="1" indent="-304800" algn="l">
              <a:lnSpc>
                <a:spcPct val="115000"/>
              </a:lnSpc>
              <a:spcBef>
                <a:spcPct val="0"/>
              </a:spcBef>
              <a:spcAft>
                <a:spcPct val="0"/>
              </a:spcAft>
              <a:buSzPts val="1200"/>
              <a:buChar char="○"/>
              <a:defRPr sz="1200"/>
            </a:lvl2pPr>
            <a:lvl3pPr marL="1371600" lvl="2" indent="-304800" algn="l">
              <a:lnSpc>
                <a:spcPct val="115000"/>
              </a:lnSpc>
              <a:spcBef>
                <a:spcPct val="0"/>
              </a:spcBef>
              <a:spcAft>
                <a:spcPct val="0"/>
              </a:spcAft>
              <a:buSzPts val="1200"/>
              <a:buChar char="■"/>
              <a:defRPr sz="1200"/>
            </a:lvl3pPr>
            <a:lvl4pPr marL="1828800" lvl="3" indent="-304800" algn="l">
              <a:lnSpc>
                <a:spcPct val="115000"/>
              </a:lnSpc>
              <a:spcBef>
                <a:spcPct val="0"/>
              </a:spcBef>
              <a:spcAft>
                <a:spcPct val="0"/>
              </a:spcAft>
              <a:buSzPts val="1200"/>
              <a:buChar char="●"/>
              <a:defRPr sz="1200"/>
            </a:lvl4pPr>
            <a:lvl5pPr marL="2286000" lvl="4" indent="-304800" algn="l">
              <a:lnSpc>
                <a:spcPct val="115000"/>
              </a:lnSpc>
              <a:spcBef>
                <a:spcPct val="0"/>
              </a:spcBef>
              <a:spcAft>
                <a:spcPct val="0"/>
              </a:spcAft>
              <a:buSzPts val="1200"/>
              <a:buChar char="○"/>
              <a:defRPr sz="1200"/>
            </a:lvl5pPr>
            <a:lvl6pPr marL="2743200" lvl="5" indent="-342900" algn="l">
              <a:lnSpc>
                <a:spcPct val="115000"/>
              </a:lnSpc>
              <a:spcBef>
                <a:spcPct val="0"/>
              </a:spcBef>
              <a:spcAft>
                <a:spcPct val="0"/>
              </a:spcAft>
              <a:buSzPts val="1800"/>
              <a:buChar char="■"/>
              <a:defRPr/>
            </a:lvl6pPr>
            <a:lvl7pPr marL="3200400" lvl="6" indent="-342900" algn="l">
              <a:lnSpc>
                <a:spcPct val="115000"/>
              </a:lnSpc>
              <a:spcBef>
                <a:spcPct val="0"/>
              </a:spcBef>
              <a:spcAft>
                <a:spcPct val="0"/>
              </a:spcAft>
              <a:buSzPts val="1800"/>
              <a:buChar char="●"/>
              <a:defRPr/>
            </a:lvl7pPr>
            <a:lvl8pPr marL="3657600" lvl="7" indent="-342900" algn="l">
              <a:lnSpc>
                <a:spcPct val="115000"/>
              </a:lnSpc>
              <a:spcBef>
                <a:spcPct val="0"/>
              </a:spcBef>
              <a:spcAft>
                <a:spcPct val="0"/>
              </a:spcAft>
              <a:buSzPts val="1800"/>
              <a:buChar char="○"/>
              <a:defRPr/>
            </a:lvl8pPr>
            <a:lvl9pPr marL="4114800" lvl="8" indent="-342900" algn="l">
              <a:lnSpc>
                <a:spcPct val="115000"/>
              </a:lnSpc>
              <a:spcBef>
                <a:spcPct val="0"/>
              </a:spcBef>
              <a:spcAft>
                <a:spcPct val="0"/>
              </a:spcAft>
              <a:buSzPts val="1800"/>
              <a:buChar char="■"/>
              <a:defRPr/>
            </a:lvl9pPr>
          </a:lstStyle>
          <a:p>
            <a:endParaRPr/>
          </a:p>
        </p:txBody>
      </p:sp>
      <p:sp>
        <p:nvSpPr>
          <p:cNvPr id="36" name="Google Shape;36;p19"/>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_POINT">
  <p:cSld name="MAIN_POINT">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490250" y="450149"/>
            <a:ext cx="6367801" cy="4090801"/>
          </a:xfrm>
          <a:prstGeom prst="rect">
            <a:avLst/>
          </a:prstGeom>
          <a:noFill/>
          <a:ln>
            <a:noFill/>
          </a:ln>
        </p:spPr>
        <p:txBody>
          <a:bodyPr spcFirstLastPara="1" wrap="square" lIns="91400" tIns="91400" rIns="91400" bIns="91400" anchor="ctr" anchorCtr="0">
            <a:normAutofit/>
          </a:bodyPr>
          <a:lstStyle>
            <a:lvl1pPr lvl="0" algn="l">
              <a:lnSpc>
                <a:spcPct val="100000"/>
              </a:lnSpc>
              <a:spcBef>
                <a:spcPct val="0"/>
              </a:spcBef>
              <a:spcAft>
                <a:spcPct val="0"/>
              </a:spcAft>
              <a:buClr>
                <a:srgbClr val="000000"/>
              </a:buClr>
              <a:buSzPts val="4800"/>
              <a:buFont typeface="Arial"/>
              <a:buNone/>
              <a:defRPr sz="4800"/>
            </a:lvl1pPr>
            <a:lvl2pPr lvl="1" algn="l">
              <a:lnSpc>
                <a:spcPct val="100000"/>
              </a:lnSpc>
              <a:spcBef>
                <a:spcPct val="0"/>
              </a:spcBef>
              <a:spcAft>
                <a:spcPct val="0"/>
              </a:spcAft>
              <a:buClr>
                <a:srgbClr val="000000"/>
              </a:buClr>
              <a:buSzPts val="1800"/>
              <a:buNone/>
              <a:defRPr/>
            </a:lvl2pPr>
            <a:lvl3pPr lvl="2" algn="l">
              <a:lnSpc>
                <a:spcPct val="100000"/>
              </a:lnSpc>
              <a:spcBef>
                <a:spcPct val="0"/>
              </a:spcBef>
              <a:spcAft>
                <a:spcPct val="0"/>
              </a:spcAft>
              <a:buClr>
                <a:srgbClr val="000000"/>
              </a:buClr>
              <a:buSzPts val="1800"/>
              <a:buNone/>
              <a:defRPr/>
            </a:lvl3pPr>
            <a:lvl4pPr lvl="3" algn="l">
              <a:lnSpc>
                <a:spcPct val="100000"/>
              </a:lnSpc>
              <a:spcBef>
                <a:spcPct val="0"/>
              </a:spcBef>
              <a:spcAft>
                <a:spcPct val="0"/>
              </a:spcAft>
              <a:buClr>
                <a:srgbClr val="000000"/>
              </a:buClr>
              <a:buSzPts val="1800"/>
              <a:buNone/>
              <a:defRPr/>
            </a:lvl4pPr>
            <a:lvl5pPr lvl="4" algn="l">
              <a:lnSpc>
                <a:spcPct val="100000"/>
              </a:lnSpc>
              <a:spcBef>
                <a:spcPct val="0"/>
              </a:spcBef>
              <a:spcAft>
                <a:spcPct val="0"/>
              </a:spcAft>
              <a:buClr>
                <a:srgbClr val="000000"/>
              </a:buClr>
              <a:buSzPts val="1800"/>
              <a:buNone/>
              <a:defRPr/>
            </a:lvl5pPr>
            <a:lvl6pPr lvl="5" algn="l">
              <a:lnSpc>
                <a:spcPct val="100000"/>
              </a:lnSpc>
              <a:spcBef>
                <a:spcPct val="0"/>
              </a:spcBef>
              <a:spcAft>
                <a:spcPct val="0"/>
              </a:spcAft>
              <a:buClr>
                <a:srgbClr val="000000"/>
              </a:buClr>
              <a:buSzPts val="1800"/>
              <a:buNone/>
              <a:defRPr/>
            </a:lvl6pPr>
            <a:lvl7pPr lvl="6" algn="l">
              <a:lnSpc>
                <a:spcPct val="100000"/>
              </a:lnSpc>
              <a:spcBef>
                <a:spcPct val="0"/>
              </a:spcBef>
              <a:spcAft>
                <a:spcPct val="0"/>
              </a:spcAft>
              <a:buClr>
                <a:srgbClr val="000000"/>
              </a:buClr>
              <a:buSzPts val="1800"/>
              <a:buNone/>
              <a:defRPr/>
            </a:lvl7pPr>
            <a:lvl8pPr lvl="7" algn="l">
              <a:lnSpc>
                <a:spcPct val="100000"/>
              </a:lnSpc>
              <a:spcBef>
                <a:spcPct val="0"/>
              </a:spcBef>
              <a:spcAft>
                <a:spcPct val="0"/>
              </a:spcAft>
              <a:buClr>
                <a:srgbClr val="000000"/>
              </a:buClr>
              <a:buSzPts val="1800"/>
              <a:buNone/>
              <a:defRPr/>
            </a:lvl8pPr>
            <a:lvl9pPr lvl="8" algn="l">
              <a:lnSpc>
                <a:spcPct val="100000"/>
              </a:lnSpc>
              <a:spcBef>
                <a:spcPct val="0"/>
              </a:spcBef>
              <a:spcAft>
                <a:spcPct val="0"/>
              </a:spcAft>
              <a:buClr>
                <a:srgbClr val="000000"/>
              </a:buClr>
              <a:buSzPts val="1800"/>
              <a:buNone/>
              <a:defRPr/>
            </a:lvl9pPr>
          </a:lstStyle>
          <a:p>
            <a:endParaRPr/>
          </a:p>
        </p:txBody>
      </p:sp>
      <p:sp>
        <p:nvSpPr>
          <p:cNvPr id="39" name="Google Shape;39;p20"/>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lvl="0" indent="0" algn="r">
              <a:lnSpc>
                <a:spcPct val="100000"/>
              </a:lnSpc>
              <a:spcBef>
                <a:spcPct val="0"/>
              </a:spcBef>
              <a:spcAft>
                <a:spcPct val="0"/>
              </a:spcAft>
              <a:buClr>
                <a:srgbClr val="585858"/>
              </a:buClr>
              <a:buSzPts val="1000"/>
              <a:buFont typeface="Arial"/>
              <a:buNone/>
              <a:defRPr sz="1000">
                <a:solidFill>
                  <a:srgbClr val="585858"/>
                </a:solidFill>
              </a:defRPr>
            </a:lvl1pPr>
            <a:lvl2pPr marL="0" lvl="1" indent="0" algn="r">
              <a:lnSpc>
                <a:spcPct val="100000"/>
              </a:lnSpc>
              <a:spcBef>
                <a:spcPct val="0"/>
              </a:spcBef>
              <a:spcAft>
                <a:spcPct val="0"/>
              </a:spcAft>
              <a:buClr>
                <a:srgbClr val="585858"/>
              </a:buClr>
              <a:buSzPts val="1000"/>
              <a:buFont typeface="Arial"/>
              <a:buNone/>
              <a:defRPr sz="1000">
                <a:solidFill>
                  <a:srgbClr val="585858"/>
                </a:solidFill>
              </a:defRPr>
            </a:lvl2pPr>
            <a:lvl3pPr marL="0" lvl="2" indent="0" algn="r">
              <a:lnSpc>
                <a:spcPct val="100000"/>
              </a:lnSpc>
              <a:spcBef>
                <a:spcPct val="0"/>
              </a:spcBef>
              <a:spcAft>
                <a:spcPct val="0"/>
              </a:spcAft>
              <a:buClr>
                <a:srgbClr val="585858"/>
              </a:buClr>
              <a:buSzPts val="1000"/>
              <a:buFont typeface="Arial"/>
              <a:buNone/>
              <a:defRPr sz="1000">
                <a:solidFill>
                  <a:srgbClr val="585858"/>
                </a:solidFill>
              </a:defRPr>
            </a:lvl3pPr>
            <a:lvl4pPr marL="0" lvl="3" indent="0" algn="r">
              <a:lnSpc>
                <a:spcPct val="100000"/>
              </a:lnSpc>
              <a:spcBef>
                <a:spcPct val="0"/>
              </a:spcBef>
              <a:spcAft>
                <a:spcPct val="0"/>
              </a:spcAft>
              <a:buClr>
                <a:srgbClr val="585858"/>
              </a:buClr>
              <a:buSzPts val="1000"/>
              <a:buFont typeface="Arial"/>
              <a:buNone/>
              <a:defRPr sz="1000">
                <a:solidFill>
                  <a:srgbClr val="585858"/>
                </a:solidFill>
              </a:defRPr>
            </a:lvl4pPr>
            <a:lvl5pPr marL="0" lvl="4" indent="0" algn="r">
              <a:lnSpc>
                <a:spcPct val="100000"/>
              </a:lnSpc>
              <a:spcBef>
                <a:spcPct val="0"/>
              </a:spcBef>
              <a:spcAft>
                <a:spcPct val="0"/>
              </a:spcAft>
              <a:buClr>
                <a:srgbClr val="585858"/>
              </a:buClr>
              <a:buSzPts val="1000"/>
              <a:buFont typeface="Arial"/>
              <a:buNone/>
              <a:defRPr sz="1000">
                <a:solidFill>
                  <a:srgbClr val="585858"/>
                </a:solidFill>
              </a:defRPr>
            </a:lvl5pPr>
            <a:lvl6pPr marL="0" lvl="5" indent="0" algn="r">
              <a:lnSpc>
                <a:spcPct val="100000"/>
              </a:lnSpc>
              <a:spcBef>
                <a:spcPct val="0"/>
              </a:spcBef>
              <a:spcAft>
                <a:spcPct val="0"/>
              </a:spcAft>
              <a:buClr>
                <a:srgbClr val="585858"/>
              </a:buClr>
              <a:buSzPts val="1000"/>
              <a:buFont typeface="Arial"/>
              <a:buNone/>
              <a:defRPr sz="1000">
                <a:solidFill>
                  <a:srgbClr val="585858"/>
                </a:solidFill>
              </a:defRPr>
            </a:lvl6pPr>
            <a:lvl7pPr marL="0" lvl="6" indent="0" algn="r">
              <a:lnSpc>
                <a:spcPct val="100000"/>
              </a:lnSpc>
              <a:spcBef>
                <a:spcPct val="0"/>
              </a:spcBef>
              <a:spcAft>
                <a:spcPct val="0"/>
              </a:spcAft>
              <a:buClr>
                <a:srgbClr val="585858"/>
              </a:buClr>
              <a:buSzPts val="1000"/>
              <a:buFont typeface="Arial"/>
              <a:buNone/>
              <a:defRPr sz="1000">
                <a:solidFill>
                  <a:srgbClr val="585858"/>
                </a:solidFill>
              </a:defRPr>
            </a:lvl7pPr>
            <a:lvl8pPr marL="0" lvl="7" indent="0" algn="r">
              <a:lnSpc>
                <a:spcPct val="100000"/>
              </a:lnSpc>
              <a:spcBef>
                <a:spcPct val="0"/>
              </a:spcBef>
              <a:spcAft>
                <a:spcPct val="0"/>
              </a:spcAft>
              <a:buClr>
                <a:srgbClr val="585858"/>
              </a:buClr>
              <a:buSzPts val="1000"/>
              <a:buFont typeface="Arial"/>
              <a:buNone/>
              <a:defRPr sz="1000">
                <a:solidFill>
                  <a:srgbClr val="585858"/>
                </a:solidFill>
              </a:defRPr>
            </a:lvl8pPr>
            <a:lvl9pPr marL="0" lvl="8" indent="0" algn="r">
              <a:lnSpc>
                <a:spcPct val="100000"/>
              </a:lnSpc>
              <a:spcBef>
                <a:spcPct val="0"/>
              </a:spcBef>
              <a:spcAft>
                <a:spcPct val="0"/>
              </a:spcAft>
              <a:buClr>
                <a:srgbClr val="585858"/>
              </a:buClr>
              <a:buSzPts val="1000"/>
              <a:buFont typeface="Arial"/>
              <a:buNone/>
              <a:defRPr sz="1000">
                <a:solidFill>
                  <a:srgbClr val="585858"/>
                </a:solidFill>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311699" y="445025"/>
            <a:ext cx="8520602" cy="572701"/>
          </a:xfrm>
          <a:prstGeom prst="rect">
            <a:avLst/>
          </a:prstGeom>
          <a:noFill/>
          <a:ln>
            <a:noFill/>
          </a:ln>
        </p:spPr>
        <p:txBody>
          <a:bodyPr spcFirstLastPara="1" wrap="square" lIns="91400" tIns="91400" rIns="91400" bIns="91400" anchor="t" anchorCtr="0">
            <a:normAutofit/>
          </a:bodyPr>
          <a:lstStyle>
            <a:lvl1pPr marR="0" lvl="0" algn="l" rtl="0">
              <a:lnSpc>
                <a:spcPct val="100000"/>
              </a:lnSpc>
              <a:spcBef>
                <a:spcPct val="0"/>
              </a:spcBef>
              <a:spcAft>
                <a:spcPct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457200" y="1200150"/>
            <a:ext cx="8229600" cy="3943350"/>
          </a:xfrm>
          <a:prstGeom prst="rect">
            <a:avLst/>
          </a:prstGeom>
          <a:noFill/>
          <a:ln>
            <a:noFill/>
          </a:ln>
        </p:spPr>
        <p:txBody>
          <a:bodyPr spcFirstLastPara="1" wrap="square" lIns="91400" tIns="91400" rIns="91400" bIns="91400" anchor="t" anchorCtr="0">
            <a:normAutofit/>
          </a:bodyPr>
          <a:lstStyle>
            <a:lvl1pPr marL="457200" marR="0" lvl="0" indent="-342900" algn="l" rtl="0">
              <a:lnSpc>
                <a:spcPct val="115000"/>
              </a:lnSpc>
              <a:spcBef>
                <a:spcPct val="0"/>
              </a:spcBef>
              <a:spcAft>
                <a:spcPct val="0"/>
              </a:spcAft>
              <a:buClr>
                <a:srgbClr val="585858"/>
              </a:buClr>
              <a:buSzPts val="1800"/>
              <a:buFont typeface="Arial"/>
              <a:buChar char="●"/>
              <a:defRPr sz="1800" b="0" i="0" u="none" strike="noStrike" cap="none">
                <a:solidFill>
                  <a:srgbClr val="585858"/>
                </a:solidFill>
                <a:latin typeface="Arial"/>
                <a:ea typeface="Arial"/>
                <a:cs typeface="Arial"/>
                <a:sym typeface="Arial"/>
              </a:defRPr>
            </a:lvl1pPr>
            <a:lvl2pPr marL="914400" marR="0" lvl="1" indent="-342900" algn="l" rtl="0">
              <a:lnSpc>
                <a:spcPct val="115000"/>
              </a:lnSpc>
              <a:spcBef>
                <a:spcPct val="0"/>
              </a:spcBef>
              <a:spcAft>
                <a:spcPct val="0"/>
              </a:spcAft>
              <a:buClr>
                <a:srgbClr val="585858"/>
              </a:buClr>
              <a:buSzPts val="1800"/>
              <a:buFont typeface="Arial"/>
              <a:buChar char="○"/>
              <a:defRPr sz="1800" b="0" i="0" u="none" strike="noStrike" cap="none">
                <a:solidFill>
                  <a:srgbClr val="585858"/>
                </a:solidFill>
                <a:latin typeface="Arial"/>
                <a:ea typeface="Arial"/>
                <a:cs typeface="Arial"/>
                <a:sym typeface="Arial"/>
              </a:defRPr>
            </a:lvl2pPr>
            <a:lvl3pPr marL="1371600" marR="0" lvl="2" indent="-342900" algn="l" rtl="0">
              <a:lnSpc>
                <a:spcPct val="115000"/>
              </a:lnSpc>
              <a:spcBef>
                <a:spcPct val="0"/>
              </a:spcBef>
              <a:spcAft>
                <a:spcPct val="0"/>
              </a:spcAft>
              <a:buClr>
                <a:srgbClr val="585858"/>
              </a:buClr>
              <a:buSzPts val="1800"/>
              <a:buFont typeface="Arial"/>
              <a:buChar char="■"/>
              <a:defRPr sz="1800" b="0" i="0" u="none" strike="noStrike" cap="none">
                <a:solidFill>
                  <a:srgbClr val="585858"/>
                </a:solidFill>
                <a:latin typeface="Arial"/>
                <a:ea typeface="Arial"/>
                <a:cs typeface="Arial"/>
                <a:sym typeface="Arial"/>
              </a:defRPr>
            </a:lvl3pPr>
            <a:lvl4pPr marL="1828800" marR="0" lvl="3" indent="-342900" algn="l" rtl="0">
              <a:lnSpc>
                <a:spcPct val="115000"/>
              </a:lnSpc>
              <a:spcBef>
                <a:spcPct val="0"/>
              </a:spcBef>
              <a:spcAft>
                <a:spcPct val="0"/>
              </a:spcAft>
              <a:buClr>
                <a:srgbClr val="585858"/>
              </a:buClr>
              <a:buSzPts val="1800"/>
              <a:buFont typeface="Arial"/>
              <a:buChar char="●"/>
              <a:defRPr sz="1800" b="0" i="0" u="none" strike="noStrike" cap="none">
                <a:solidFill>
                  <a:srgbClr val="585858"/>
                </a:solidFill>
                <a:latin typeface="Arial"/>
                <a:ea typeface="Arial"/>
                <a:cs typeface="Arial"/>
                <a:sym typeface="Arial"/>
              </a:defRPr>
            </a:lvl4pPr>
            <a:lvl5pPr marL="2286000" marR="0" lvl="4" indent="-342900" algn="l" rtl="0">
              <a:lnSpc>
                <a:spcPct val="115000"/>
              </a:lnSpc>
              <a:spcBef>
                <a:spcPct val="0"/>
              </a:spcBef>
              <a:spcAft>
                <a:spcPct val="0"/>
              </a:spcAft>
              <a:buClr>
                <a:srgbClr val="585858"/>
              </a:buClr>
              <a:buSzPts val="1800"/>
              <a:buFont typeface="Arial"/>
              <a:buChar char="○"/>
              <a:defRPr sz="1800" b="0" i="0" u="none" strike="noStrike" cap="none">
                <a:solidFill>
                  <a:srgbClr val="585858"/>
                </a:solidFill>
                <a:latin typeface="Arial"/>
                <a:ea typeface="Arial"/>
                <a:cs typeface="Arial"/>
                <a:sym typeface="Arial"/>
              </a:defRPr>
            </a:lvl5pPr>
            <a:lvl6pPr marL="2743200" marR="0" lvl="5" indent="-342900" algn="l" rtl="0">
              <a:lnSpc>
                <a:spcPct val="115000"/>
              </a:lnSpc>
              <a:spcBef>
                <a:spcPct val="0"/>
              </a:spcBef>
              <a:spcAft>
                <a:spcPct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ct val="0"/>
              </a:spcBef>
              <a:spcAft>
                <a:spcPct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ct val="0"/>
              </a:spcBef>
              <a:spcAft>
                <a:spcPct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ct val="0"/>
              </a:spcBef>
              <a:spcAft>
                <a:spcPct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8" name="Google Shape;8;p11"/>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a:bodyPr>
          <a:lstStyle>
            <a:lvl1pPr marL="0" marR="0" lvl="0" indent="0" algn="r" rtl="0">
              <a:lnSpc>
                <a:spcPct val="100000"/>
              </a:lnSpc>
              <a:spcBef>
                <a:spcPct val="0"/>
              </a:spcBef>
              <a:spcAft>
                <a:spcPct val="0"/>
              </a:spcAft>
              <a:buClr>
                <a:srgbClr val="585858"/>
              </a:buClr>
              <a:buSzPts val="1000"/>
              <a:buFont typeface="Arial"/>
              <a:buNone/>
              <a:defRPr sz="1000" b="0" i="0" u="none" strike="noStrike" cap="none">
                <a:solidFill>
                  <a:srgbClr val="585858"/>
                </a:solidFill>
                <a:latin typeface="Arial"/>
                <a:ea typeface="Arial"/>
                <a:cs typeface="Arial"/>
                <a:sym typeface="Arial"/>
              </a:defRPr>
            </a:lvl1pPr>
            <a:lvl2pPr marL="0" marR="0" lvl="1" indent="0" algn="r" rtl="0">
              <a:lnSpc>
                <a:spcPct val="100000"/>
              </a:lnSpc>
              <a:spcBef>
                <a:spcPct val="0"/>
              </a:spcBef>
              <a:spcAft>
                <a:spcPct val="0"/>
              </a:spcAft>
              <a:buClr>
                <a:srgbClr val="585858"/>
              </a:buClr>
              <a:buSzPts val="1000"/>
              <a:buFont typeface="Arial"/>
              <a:buNone/>
              <a:defRPr sz="1000" b="0" i="0" u="none" strike="noStrike" cap="none">
                <a:solidFill>
                  <a:srgbClr val="585858"/>
                </a:solidFill>
                <a:latin typeface="Arial"/>
                <a:ea typeface="Arial"/>
                <a:cs typeface="Arial"/>
                <a:sym typeface="Arial"/>
              </a:defRPr>
            </a:lvl2pPr>
            <a:lvl3pPr marL="0" marR="0" lvl="2" indent="0" algn="r" rtl="0">
              <a:lnSpc>
                <a:spcPct val="100000"/>
              </a:lnSpc>
              <a:spcBef>
                <a:spcPct val="0"/>
              </a:spcBef>
              <a:spcAft>
                <a:spcPct val="0"/>
              </a:spcAft>
              <a:buClr>
                <a:srgbClr val="585858"/>
              </a:buClr>
              <a:buSzPts val="1000"/>
              <a:buFont typeface="Arial"/>
              <a:buNone/>
              <a:defRPr sz="1000" b="0" i="0" u="none" strike="noStrike" cap="none">
                <a:solidFill>
                  <a:srgbClr val="585858"/>
                </a:solidFill>
                <a:latin typeface="Arial"/>
                <a:ea typeface="Arial"/>
                <a:cs typeface="Arial"/>
                <a:sym typeface="Arial"/>
              </a:defRPr>
            </a:lvl3pPr>
            <a:lvl4pPr marL="0" marR="0" lvl="3" indent="0" algn="r" rtl="0">
              <a:lnSpc>
                <a:spcPct val="100000"/>
              </a:lnSpc>
              <a:spcBef>
                <a:spcPct val="0"/>
              </a:spcBef>
              <a:spcAft>
                <a:spcPct val="0"/>
              </a:spcAft>
              <a:buClr>
                <a:srgbClr val="585858"/>
              </a:buClr>
              <a:buSzPts val="1000"/>
              <a:buFont typeface="Arial"/>
              <a:buNone/>
              <a:defRPr sz="1000" b="0" i="0" u="none" strike="noStrike" cap="none">
                <a:solidFill>
                  <a:srgbClr val="585858"/>
                </a:solidFill>
                <a:latin typeface="Arial"/>
                <a:ea typeface="Arial"/>
                <a:cs typeface="Arial"/>
                <a:sym typeface="Arial"/>
              </a:defRPr>
            </a:lvl4pPr>
            <a:lvl5pPr marL="0" marR="0" lvl="4" indent="0" algn="r" rtl="0">
              <a:lnSpc>
                <a:spcPct val="100000"/>
              </a:lnSpc>
              <a:spcBef>
                <a:spcPct val="0"/>
              </a:spcBef>
              <a:spcAft>
                <a:spcPct val="0"/>
              </a:spcAft>
              <a:buClr>
                <a:srgbClr val="585858"/>
              </a:buClr>
              <a:buSzPts val="1000"/>
              <a:buFont typeface="Arial"/>
              <a:buNone/>
              <a:defRPr sz="1000" b="0" i="0" u="none" strike="noStrike" cap="none">
                <a:solidFill>
                  <a:srgbClr val="585858"/>
                </a:solidFill>
                <a:latin typeface="Arial"/>
                <a:ea typeface="Arial"/>
                <a:cs typeface="Arial"/>
                <a:sym typeface="Arial"/>
              </a:defRPr>
            </a:lvl5pPr>
            <a:lvl6pPr marL="0" marR="0" lvl="5" indent="0" algn="r" rtl="0">
              <a:lnSpc>
                <a:spcPct val="100000"/>
              </a:lnSpc>
              <a:spcBef>
                <a:spcPct val="0"/>
              </a:spcBef>
              <a:spcAft>
                <a:spcPct val="0"/>
              </a:spcAft>
              <a:buClr>
                <a:srgbClr val="585858"/>
              </a:buClr>
              <a:buSzPts val="1000"/>
              <a:buFont typeface="Arial"/>
              <a:buNone/>
              <a:defRPr sz="1000" b="0" i="0" u="none" strike="noStrike" cap="none">
                <a:solidFill>
                  <a:srgbClr val="585858"/>
                </a:solidFill>
                <a:latin typeface="Arial"/>
                <a:ea typeface="Arial"/>
                <a:cs typeface="Arial"/>
                <a:sym typeface="Arial"/>
              </a:defRPr>
            </a:lvl6pPr>
            <a:lvl7pPr marL="0" marR="0" lvl="6" indent="0" algn="r" rtl="0">
              <a:lnSpc>
                <a:spcPct val="100000"/>
              </a:lnSpc>
              <a:spcBef>
                <a:spcPct val="0"/>
              </a:spcBef>
              <a:spcAft>
                <a:spcPct val="0"/>
              </a:spcAft>
              <a:buClr>
                <a:srgbClr val="585858"/>
              </a:buClr>
              <a:buSzPts val="1000"/>
              <a:buFont typeface="Arial"/>
              <a:buNone/>
              <a:defRPr sz="1000" b="0" i="0" u="none" strike="noStrike" cap="none">
                <a:solidFill>
                  <a:srgbClr val="585858"/>
                </a:solidFill>
                <a:latin typeface="Arial"/>
                <a:ea typeface="Arial"/>
                <a:cs typeface="Arial"/>
                <a:sym typeface="Arial"/>
              </a:defRPr>
            </a:lvl7pPr>
            <a:lvl8pPr marL="0" marR="0" lvl="7" indent="0" algn="r" rtl="0">
              <a:lnSpc>
                <a:spcPct val="100000"/>
              </a:lnSpc>
              <a:spcBef>
                <a:spcPct val="0"/>
              </a:spcBef>
              <a:spcAft>
                <a:spcPct val="0"/>
              </a:spcAft>
              <a:buClr>
                <a:srgbClr val="585858"/>
              </a:buClr>
              <a:buSzPts val="1000"/>
              <a:buFont typeface="Arial"/>
              <a:buNone/>
              <a:defRPr sz="1000" b="0" i="0" u="none" strike="noStrike" cap="none">
                <a:solidFill>
                  <a:srgbClr val="585858"/>
                </a:solidFill>
                <a:latin typeface="Arial"/>
                <a:ea typeface="Arial"/>
                <a:cs typeface="Arial"/>
                <a:sym typeface="Arial"/>
              </a:defRPr>
            </a:lvl8pPr>
            <a:lvl9pPr marL="0" marR="0" lvl="8" indent="0" algn="r" rtl="0">
              <a:lnSpc>
                <a:spcPct val="100000"/>
              </a:lnSpc>
              <a:spcBef>
                <a:spcPct val="0"/>
              </a:spcBef>
              <a:spcAft>
                <a:spcPct val="0"/>
              </a:spcAft>
              <a:buClr>
                <a:srgbClr val="585858"/>
              </a:buClr>
              <a:buSzPts val="1000"/>
              <a:buFont typeface="Arial"/>
              <a:buNone/>
              <a:defRPr sz="1000" b="0" i="0" u="none" strike="noStrike" cap="none">
                <a:solidFill>
                  <a:srgbClr val="585858"/>
                </a:solidFill>
                <a:latin typeface="Arial"/>
                <a:ea typeface="Arial"/>
                <a:cs typeface="Arial"/>
                <a:sym typeface="Arial"/>
              </a:defRPr>
            </a:lvl9pPr>
          </a:lstStyle>
          <a:p>
            <a:pPr marL="0" lvl="0" indent="0" algn="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YDyWrwO4nJA"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oceanexplorer.noaa.gov/okeanos/explorations/ex1605/logs/may12/media/video/vents-1280x720.mp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oceanexplorer.noaa.gov/edu/multimedia-resources/dsd/media/2023-DSD-Mapping-v6-1920x1080.mp4"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oceanexplorer.noaa.gov/technology/ctd/ctd.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p:nvPr/>
        </p:nvSpPr>
        <p:spPr>
          <a:xfrm>
            <a:off x="276474" y="1692722"/>
            <a:ext cx="3990300" cy="3037541"/>
          </a:xfrm>
          <a:prstGeom prst="rect">
            <a:avLst/>
          </a:prstGeom>
          <a:noFill/>
          <a:ln>
            <a:noFill/>
          </a:ln>
        </p:spPr>
        <p:txBody>
          <a:bodyPr spcFirstLastPara="1" wrap="square" lIns="91400" tIns="91400" rIns="91400" bIns="91400" anchor="t" anchorCtr="0">
            <a:spAutoFit/>
          </a:bodyPr>
          <a:lstStyle/>
          <a:p>
            <a:pPr marL="0" marR="0" lvl="0" indent="0" algn="ctr" rtl="0">
              <a:lnSpc>
                <a:spcPct val="115000"/>
              </a:lnSpc>
              <a:spcBef>
                <a:spcPct val="0"/>
              </a:spcBef>
              <a:spcAft>
                <a:spcPct val="0"/>
              </a:spcAft>
              <a:buClr>
                <a:srgbClr val="0099DA"/>
              </a:buClr>
              <a:buSzPts val="4100"/>
              <a:buFont typeface="Roboto"/>
              <a:buNone/>
            </a:pPr>
            <a:r>
              <a:rPr lang="es-US" sz="4100" b="1" i="0" u="none" strike="noStrike" cap="none" baseline="0">
                <a:solidFill>
                  <a:srgbClr val="0099DA"/>
                </a:solidFill>
                <a:effectLst/>
                <a:uFill>
                  <a:solidFill>
                    <a:prstClr val="black">
                      <a:alpha val="0"/>
                    </a:prstClr>
                  </a:solidFill>
                </a:uFill>
                <a:latin typeface="Roboto"/>
                <a:ea typeface="Roboto"/>
                <a:cs typeface="Roboto"/>
              </a:rPr>
              <a:t>Uso de la química para encontrar fuentes</a:t>
            </a:r>
            <a:endParaRPr/>
          </a:p>
        </p:txBody>
      </p:sp>
      <p:pic>
        <p:nvPicPr>
          <p:cNvPr id="55" name="Google Shape;55;p1" descr="Google Shape;136;p22"/>
          <p:cNvPicPr preferRelativeResize="0"/>
          <p:nvPr/>
        </p:nvPicPr>
        <p:blipFill>
          <a:blip r:embed="rId3">
            <a:alphaModFix/>
          </a:blip>
          <a:stretch>
            <a:fillRect/>
          </a:stretch>
        </p:blipFill>
        <p:spPr>
          <a:xfrm>
            <a:off x="4399474" y="1651383"/>
            <a:ext cx="4468052" cy="2513277"/>
          </a:xfrm>
          <a:prstGeom prst="rect">
            <a:avLst/>
          </a:prstGeom>
          <a:noFill/>
          <a:ln>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0"/>
          <p:cNvSpPr txBox="1"/>
          <p:nvPr/>
        </p:nvSpPr>
        <p:spPr>
          <a:xfrm>
            <a:off x="1430516" y="340330"/>
            <a:ext cx="7350302" cy="11766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Actividad integradora</a:t>
            </a:r>
            <a:endParaRPr/>
          </a:p>
        </p:txBody>
      </p:sp>
      <p:sp>
        <p:nvSpPr>
          <p:cNvPr id="124" name="Google Shape;124;p10"/>
          <p:cNvSpPr txBox="1">
            <a:spLocks noGrp="1"/>
          </p:cNvSpPr>
          <p:nvPr>
            <p:ph type="subTitle" idx="4294967295"/>
          </p:nvPr>
        </p:nvSpPr>
        <p:spPr>
          <a:xfrm>
            <a:off x="1" y="1299007"/>
            <a:ext cx="4665374" cy="3774300"/>
          </a:xfrm>
          <a:prstGeom prst="rect">
            <a:avLst/>
          </a:prstGeom>
          <a:noFill/>
          <a:ln>
            <a:noFill/>
          </a:ln>
        </p:spPr>
        <p:txBody>
          <a:bodyPr spcFirstLastPara="1" wrap="square" lIns="91400" tIns="91400" rIns="91400" bIns="91400" anchor="t" anchorCtr="0">
            <a:normAutofit/>
          </a:bodyPr>
          <a:lstStyle/>
          <a:p>
            <a:pPr marL="457200" marR="0" lvl="0" indent="-342900" algn="l" rtl="0">
              <a:lnSpc>
                <a:spcPct val="100000"/>
              </a:lnSpc>
              <a:spcBef>
                <a:spcPct val="0"/>
              </a:spcBef>
              <a:spcAft>
                <a:spcPct val="0"/>
              </a:spcAft>
              <a:buClr>
                <a:srgbClr val="000000"/>
              </a:buClr>
              <a:buSzPts val="1800"/>
              <a:buFont typeface="Arial"/>
              <a:buChar char="•"/>
            </a:pPr>
            <a:r>
              <a:rPr lang="es-US" sz="1700" b="0" i="0" u="none" strike="noStrike" cap="none" baseline="0" dirty="0">
                <a:solidFill>
                  <a:srgbClr val="000000"/>
                </a:solidFill>
                <a:effectLst/>
                <a:uFill>
                  <a:solidFill>
                    <a:prstClr val="black">
                      <a:alpha val="0"/>
                    </a:prstClr>
                  </a:solidFill>
                </a:uFill>
                <a:latin typeface="Roboto"/>
                <a:ea typeface="Roboto"/>
                <a:cs typeface="Roboto"/>
              </a:rPr>
              <a:t>Dibuje un modelo de cómo sus datos podrían indicar la presencia de una fuente hidrotermal y analícelo con su grupo. </a:t>
            </a:r>
            <a:endParaRPr dirty="0"/>
          </a:p>
          <a:p>
            <a:pPr marL="457200" marR="0" lvl="0" indent="-342900" algn="l" rtl="0">
              <a:lnSpc>
                <a:spcPct val="115000"/>
              </a:lnSpc>
              <a:spcBef>
                <a:spcPct val="0"/>
              </a:spcBef>
              <a:spcAft>
                <a:spcPct val="0"/>
              </a:spcAft>
              <a:buClr>
                <a:srgbClr val="000000"/>
              </a:buClr>
              <a:buSzPts val="1800"/>
              <a:buFont typeface="Arial"/>
              <a:buChar char="•"/>
            </a:pPr>
            <a:r>
              <a:rPr lang="es-US" sz="1700" b="1" i="0" u="none" strike="noStrike" cap="none" baseline="0" dirty="0">
                <a:solidFill>
                  <a:srgbClr val="000000"/>
                </a:solidFill>
                <a:effectLst/>
                <a:uFill>
                  <a:solidFill>
                    <a:prstClr val="black">
                      <a:alpha val="0"/>
                    </a:prstClr>
                  </a:solidFill>
                </a:uFill>
                <a:latin typeface="Roboto"/>
                <a:ea typeface="Roboto"/>
                <a:cs typeface="Roboto"/>
              </a:rPr>
              <a:t>Incluya:</a:t>
            </a:r>
            <a:endParaRPr dirty="0"/>
          </a:p>
          <a:p>
            <a:pPr marL="914400" marR="0" lvl="1" indent="-342900" algn="l" rtl="0">
              <a:lnSpc>
                <a:spcPct val="115000"/>
              </a:lnSpc>
              <a:spcBef>
                <a:spcPct val="0"/>
              </a:spcBef>
              <a:spcAft>
                <a:spcPct val="0"/>
              </a:spcAft>
              <a:buClr>
                <a:srgbClr val="000000"/>
              </a:buClr>
              <a:buSzPts val="1800"/>
              <a:buFont typeface="Arial"/>
              <a:buChar char="•"/>
            </a:pPr>
            <a:r>
              <a:rPr lang="es-US" sz="1700" b="0" i="0" u="none" strike="noStrike" cap="none" baseline="0" dirty="0">
                <a:solidFill>
                  <a:srgbClr val="000000"/>
                </a:solidFill>
                <a:effectLst/>
                <a:uFill>
                  <a:solidFill>
                    <a:prstClr val="black">
                      <a:alpha val="0"/>
                    </a:prstClr>
                  </a:solidFill>
                </a:uFill>
                <a:latin typeface="Roboto"/>
                <a:ea typeface="Roboto"/>
                <a:cs typeface="Roboto"/>
              </a:rPr>
              <a:t>Buque</a:t>
            </a:r>
            <a:endParaRPr dirty="0"/>
          </a:p>
          <a:p>
            <a:pPr marL="914400" marR="0" lvl="1" indent="-342900" algn="l" rtl="0">
              <a:lnSpc>
                <a:spcPct val="115000"/>
              </a:lnSpc>
              <a:spcBef>
                <a:spcPct val="0"/>
              </a:spcBef>
              <a:spcAft>
                <a:spcPct val="0"/>
              </a:spcAft>
              <a:buClr>
                <a:srgbClr val="000000"/>
              </a:buClr>
              <a:buSzPts val="1800"/>
              <a:buFont typeface="Arial"/>
              <a:buChar char="•"/>
            </a:pPr>
            <a:r>
              <a:rPr lang="es-US" sz="1700" b="0" i="0" u="none" strike="noStrike" cap="none" baseline="0" dirty="0">
                <a:solidFill>
                  <a:srgbClr val="000000"/>
                </a:solidFill>
                <a:effectLst/>
                <a:uFill>
                  <a:solidFill>
                    <a:prstClr val="black">
                      <a:alpha val="0"/>
                    </a:prstClr>
                  </a:solidFill>
                </a:uFill>
                <a:latin typeface="Roboto"/>
                <a:ea typeface="Roboto"/>
                <a:cs typeface="Roboto"/>
              </a:rPr>
              <a:t>Un CTD tomando muestras del agua</a:t>
            </a:r>
            <a:endParaRPr dirty="0"/>
          </a:p>
          <a:p>
            <a:pPr marL="914400" marR="0" lvl="1" indent="-342900" algn="l" rtl="0">
              <a:lnSpc>
                <a:spcPct val="115000"/>
              </a:lnSpc>
              <a:spcBef>
                <a:spcPct val="0"/>
              </a:spcBef>
              <a:spcAft>
                <a:spcPct val="0"/>
              </a:spcAft>
              <a:buClr>
                <a:srgbClr val="000000"/>
              </a:buClr>
              <a:buSzPts val="1800"/>
              <a:buFont typeface="Arial"/>
              <a:buChar char="•"/>
            </a:pPr>
            <a:r>
              <a:rPr lang="es-US" sz="1700" b="0" i="0" u="none" strike="noStrike" cap="none" baseline="0" dirty="0">
                <a:solidFill>
                  <a:srgbClr val="000000"/>
                </a:solidFill>
                <a:effectLst/>
                <a:uFill>
                  <a:solidFill>
                    <a:prstClr val="black">
                      <a:alpha val="0"/>
                    </a:prstClr>
                  </a:solidFill>
                </a:uFill>
                <a:latin typeface="Roboto"/>
                <a:ea typeface="Roboto"/>
                <a:cs typeface="Roboto"/>
              </a:rPr>
              <a:t>Puntos de datos </a:t>
            </a:r>
            <a:r>
              <a:rPr lang="es-US" sz="1700" b="1" i="0" u="none" strike="noStrike" cap="none" baseline="0" dirty="0">
                <a:solidFill>
                  <a:srgbClr val="000000"/>
                </a:solidFill>
                <a:effectLst/>
                <a:uFill>
                  <a:solidFill>
                    <a:prstClr val="black">
                      <a:alpha val="0"/>
                    </a:prstClr>
                  </a:solidFill>
                </a:uFill>
                <a:latin typeface="Roboto"/>
                <a:ea typeface="Roboto"/>
                <a:cs typeface="Roboto"/>
              </a:rPr>
              <a:t>A </a:t>
            </a:r>
            <a:r>
              <a:rPr lang="es-US" sz="1700" b="1" i="0" u="none" strike="noStrike" cap="none" baseline="0" dirty="0" err="1">
                <a:solidFill>
                  <a:srgbClr val="000000"/>
                </a:solidFill>
                <a:effectLst/>
                <a:uFill>
                  <a:solidFill>
                    <a:prstClr val="black">
                      <a:alpha val="0"/>
                    </a:prstClr>
                  </a:solidFill>
                </a:uFill>
                <a:latin typeface="Roboto"/>
                <a:ea typeface="Roboto"/>
                <a:cs typeface="Roboto"/>
              </a:rPr>
              <a:t>a</a:t>
            </a:r>
            <a:r>
              <a:rPr lang="es-US" sz="1700" b="1" i="0" u="none" strike="noStrike" cap="none" baseline="0" dirty="0">
                <a:solidFill>
                  <a:srgbClr val="000000"/>
                </a:solidFill>
                <a:effectLst/>
                <a:uFill>
                  <a:solidFill>
                    <a:prstClr val="black">
                      <a:alpha val="0"/>
                    </a:prstClr>
                  </a:solidFill>
                </a:uFill>
                <a:latin typeface="Roboto"/>
                <a:ea typeface="Roboto"/>
                <a:cs typeface="Roboto"/>
              </a:rPr>
              <a:t> F</a:t>
            </a:r>
            <a:endParaRPr dirty="0"/>
          </a:p>
          <a:p>
            <a:pPr marL="914400" marR="0" lvl="1" indent="-342900" algn="l" rtl="0">
              <a:lnSpc>
                <a:spcPct val="115000"/>
              </a:lnSpc>
              <a:spcBef>
                <a:spcPct val="0"/>
              </a:spcBef>
              <a:spcAft>
                <a:spcPct val="0"/>
              </a:spcAft>
              <a:buClr>
                <a:srgbClr val="000000"/>
              </a:buClr>
              <a:buSzPts val="1800"/>
              <a:buFont typeface="Arial"/>
              <a:buChar char="•"/>
            </a:pPr>
            <a:r>
              <a:rPr lang="es-US" sz="1700" b="0" i="0" u="none" strike="noStrike" cap="none" baseline="0" dirty="0">
                <a:solidFill>
                  <a:srgbClr val="000000"/>
                </a:solidFill>
                <a:effectLst/>
                <a:uFill>
                  <a:solidFill>
                    <a:prstClr val="black">
                      <a:alpha val="0"/>
                    </a:prstClr>
                  </a:solidFill>
                </a:uFill>
                <a:latin typeface="Roboto"/>
                <a:ea typeface="Roboto"/>
                <a:cs typeface="Roboto"/>
              </a:rPr>
              <a:t>Ubicación en la columna de agua donde pudieron haberse recolectado estas muestras.</a:t>
            </a:r>
            <a:endParaRPr dirty="0"/>
          </a:p>
          <a:p>
            <a:pPr marL="914400" marR="0" lvl="1" indent="-342900" algn="l" rtl="0">
              <a:lnSpc>
                <a:spcPct val="115000"/>
              </a:lnSpc>
              <a:spcBef>
                <a:spcPct val="0"/>
              </a:spcBef>
              <a:spcAft>
                <a:spcPct val="0"/>
              </a:spcAft>
              <a:buClr>
                <a:srgbClr val="000000"/>
              </a:buClr>
              <a:buSzPts val="1800"/>
              <a:buFont typeface="Arial"/>
              <a:buChar char="•"/>
            </a:pPr>
            <a:r>
              <a:rPr lang="es-US" sz="1700" b="0" i="0" u="none" strike="noStrike" cap="none" baseline="0" dirty="0">
                <a:solidFill>
                  <a:srgbClr val="000000"/>
                </a:solidFill>
                <a:effectLst/>
                <a:uFill>
                  <a:solidFill>
                    <a:prstClr val="black">
                      <a:alpha val="0"/>
                    </a:prstClr>
                  </a:solidFill>
                </a:uFill>
                <a:latin typeface="Roboto"/>
                <a:ea typeface="Roboto"/>
                <a:cs typeface="Roboto"/>
              </a:rPr>
              <a:t>Ubicación de la fuente: según sus datos </a:t>
            </a:r>
            <a:endParaRPr dirty="0"/>
          </a:p>
        </p:txBody>
      </p:sp>
      <p:pic>
        <p:nvPicPr>
          <p:cNvPr id="125" name="Google Shape;125;p10" descr="Google Shape;206;p31"/>
          <p:cNvPicPr preferRelativeResize="0"/>
          <p:nvPr/>
        </p:nvPicPr>
        <p:blipFill>
          <a:blip r:embed="rId3">
            <a:alphaModFix/>
          </a:blip>
          <a:stretch>
            <a:fillRect/>
          </a:stretch>
        </p:blipFill>
        <p:spPr>
          <a:xfrm>
            <a:off x="4665374" y="1769285"/>
            <a:ext cx="4302001" cy="2419873"/>
          </a:xfrm>
          <a:prstGeom prst="rect">
            <a:avLst/>
          </a:prstGeom>
          <a:noFill/>
          <a:ln>
            <a:no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eb87507d9e_0_0"/>
          <p:cNvSpPr txBox="1"/>
          <p:nvPr/>
        </p:nvSpPr>
        <p:spPr>
          <a:xfrm>
            <a:off x="1430516" y="340330"/>
            <a:ext cx="7350300" cy="11766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Actividad integradora</a:t>
            </a:r>
            <a:endParaRPr/>
          </a:p>
        </p:txBody>
      </p:sp>
      <p:pic>
        <p:nvPicPr>
          <p:cNvPr id="131" name="Google Shape;131;g2eb87507d9e_0_0" descr="New Deep-Sea Vents and Volcanic Activity Discovered in the Mariana Back-Arc&#10;&#10; A diverse team of scientists have return from a 28-day expedition onboard R/V Falkor that has more than doubled the number of known hydrothermal vent sites in the Mariana Back-arc region. This area, west of the Mariana Trench, is where plate spreading and submarine volcanism are concentrated. Several momentous findings were made, including the discovery of one of the deepest vents ever found.&#10;&#10;Another important outcome was the discovery of an extremely rare recently-erupted underwater lava field that is likely only a few months old. “This region probably experiences eruptions no more than once a century,” said Chief Scientist Dr. Joseph Resing, making the 125m (400 feet) thick lava flows a very exceptional find." title="Hydrothermal Hunt - Expedition Summary - FK151118">
            <a:hlinkClick r:id="rId3"/>
          </p:cNvPr>
          <p:cNvPicPr preferRelativeResize="0"/>
          <p:nvPr/>
        </p:nvPicPr>
        <p:blipFill>
          <a:blip r:embed="rId4">
            <a:alphaModFix/>
          </a:blip>
          <a:stretch>
            <a:fillRect/>
          </a:stretch>
        </p:blipFill>
        <p:spPr>
          <a:xfrm>
            <a:off x="1502138" y="1132875"/>
            <a:ext cx="6139725" cy="3453575"/>
          </a:xfrm>
          <a:prstGeom prst="rect">
            <a:avLst/>
          </a:prstGeom>
          <a:noFill/>
          <a:ln>
            <a:noFill/>
          </a:ln>
        </p:spPr>
      </p:pic>
      <p:sp>
        <p:nvSpPr>
          <p:cNvPr id="132" name="Google Shape;132;g2eb87507d9e_0_0"/>
          <p:cNvSpPr txBox="1"/>
          <p:nvPr/>
        </p:nvSpPr>
        <p:spPr>
          <a:xfrm>
            <a:off x="2358900" y="4586450"/>
            <a:ext cx="4426200" cy="365913"/>
          </a:xfrm>
          <a:prstGeom prst="rect">
            <a:avLst/>
          </a:prstGeom>
          <a:noFill/>
          <a:ln>
            <a:noFill/>
          </a:ln>
        </p:spPr>
        <p:txBody>
          <a:bodyPr spcFirstLastPara="1" wrap="square" lIns="91425" tIns="91425" rIns="91425" bIns="91425" anchor="t" anchorCtr="0">
            <a:spAutoFit/>
          </a:bodyPr>
          <a:lstStyle/>
          <a:p>
            <a:pPr marL="0" lvl="0" indent="0" algn="ctr" rtl="0">
              <a:spcBef>
                <a:spcPct val="0"/>
              </a:spcBef>
              <a:spcAft>
                <a:spcPct val="0"/>
              </a:spcAft>
              <a:buNone/>
            </a:pPr>
            <a:r>
              <a:rPr lang="es-US" sz="1200" b="0" i="1" u="none" strike="noStrike" cap="none" baseline="0">
                <a:solidFill>
                  <a:srgbClr val="979797"/>
                </a:solidFill>
                <a:effectLst/>
                <a:uFill>
                  <a:solidFill>
                    <a:prstClr val="black">
                      <a:alpha val="0"/>
                    </a:prstClr>
                  </a:solidFill>
                </a:uFill>
                <a:latin typeface="Arial"/>
                <a:ea typeface="Arial"/>
                <a:cs typeface="Arial"/>
              </a:rPr>
              <a:t>https://www.youtube.com/watch?v=YDyWrwO4nJA&amp;t=4s</a:t>
            </a:r>
            <a:endParaRPr sz="1200" i="1">
              <a:solidFill>
                <a:srgbClr val="979797"/>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1430516" y="340330"/>
            <a:ext cx="7350302" cy="11766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Experiencia sobre el fenómeno</a:t>
            </a:r>
            <a:endParaRPr/>
          </a:p>
        </p:txBody>
      </p:sp>
      <p:pic>
        <p:nvPicPr>
          <p:cNvPr id="61" name="Google Shape;61;p2" descr="Google Shape;143;p23"/>
          <p:cNvPicPr preferRelativeResize="0"/>
          <p:nvPr/>
        </p:nvPicPr>
        <p:blipFill>
          <a:blip r:embed="rId3">
            <a:alphaModFix/>
          </a:blip>
          <a:srcRect l="6396" r="9653" b="3456"/>
          <a:stretch>
            <a:fillRect/>
          </a:stretch>
        </p:blipFill>
        <p:spPr>
          <a:xfrm>
            <a:off x="407788" y="1386564"/>
            <a:ext cx="8366402" cy="3327326"/>
          </a:xfrm>
          <a:prstGeom prst="rect">
            <a:avLst/>
          </a:prstGeom>
          <a:noFill/>
          <a:ln>
            <a:noFill/>
          </a:ln>
        </p:spPr>
      </p:pic>
      <p:sp>
        <p:nvSpPr>
          <p:cNvPr id="62" name="Google Shape;62;p2"/>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fontScale="92500" lnSpcReduction="10000"/>
          </a:bodyPr>
          <a:lstStyle/>
          <a:p>
            <a:pPr marL="0" lvl="0" indent="0" algn="r" rtl="0">
              <a:lnSpc>
                <a:spcPct val="100000"/>
              </a:lnSpc>
              <a:spcBef>
                <a:spcPct val="0"/>
              </a:spcBef>
              <a:spcAft>
                <a:spcPct val="0"/>
              </a:spcAft>
              <a:buClr>
                <a:srgbClr val="585858"/>
              </a:buClr>
              <a:buSzTx/>
              <a:buFont typeface="Arial"/>
              <a:buNone/>
            </a:pPr>
            <a:fld id="{00000000-1234-1234-1234-123412341234}" type="slidenum">
              <a:rPr lang="en-US"/>
              <a:t>2</a:t>
            </a:fld>
            <a:endParaRPr/>
          </a:p>
        </p:txBody>
      </p:sp>
      <p:sp>
        <p:nvSpPr>
          <p:cNvPr id="3" name="TextBox 2">
            <a:extLst>
              <a:ext uri="{FF2B5EF4-FFF2-40B4-BE49-F238E27FC236}">
                <a16:creationId xmlns:a16="http://schemas.microsoft.com/office/drawing/2014/main" id="{02371995-35DB-E500-C0F7-D2F247B65215}"/>
              </a:ext>
            </a:extLst>
          </p:cNvPr>
          <p:cNvSpPr txBox="1"/>
          <p:nvPr/>
        </p:nvSpPr>
        <p:spPr>
          <a:xfrm>
            <a:off x="450850" y="1252698"/>
            <a:ext cx="2964154" cy="338554"/>
          </a:xfrm>
          <a:prstGeom prst="rect">
            <a:avLst/>
          </a:prstGeom>
          <a:solidFill>
            <a:schemeClr val="bg1"/>
          </a:solidFill>
        </p:spPr>
        <p:txBody>
          <a:bodyPr wrap="square" lIns="0" tIns="0" rIns="0" bIns="0" rtlCol="0">
            <a:spAutoFit/>
          </a:bodyPr>
          <a:lstStyle/>
          <a:p>
            <a:r>
              <a:rPr lang="es-US" sz="2200" b="1" i="0" u="none" strike="noStrike" cap="none" baseline="-25000" dirty="0">
                <a:solidFill>
                  <a:srgbClr val="199BCC"/>
                </a:solidFill>
                <a:effectLst/>
                <a:uFill>
                  <a:solidFill>
                    <a:prstClr val="black">
                      <a:alpha val="0"/>
                    </a:prstClr>
                  </a:solidFill>
                </a:uFill>
                <a:latin typeface="Arial"/>
                <a:ea typeface="Arial"/>
                <a:cs typeface="Arial"/>
              </a:rPr>
              <a:t>Experiencia sobre el fenómeno</a:t>
            </a:r>
            <a:endParaRPr lang="en-US" sz="2200" b="0" i="0" u="none" strike="noStrike" baseline="0" dirty="0">
              <a:solidFill>
                <a:srgbClr val="199BCC"/>
              </a:solidFill>
              <a:latin typeface="Times New Roman" panose="02020603050405020304" pitchFamily="18" charset="0"/>
            </a:endParaRPr>
          </a:p>
        </p:txBody>
      </p:sp>
      <p:sp>
        <p:nvSpPr>
          <p:cNvPr id="4" name="TextBox 3">
            <a:extLst>
              <a:ext uri="{FF2B5EF4-FFF2-40B4-BE49-F238E27FC236}">
                <a16:creationId xmlns:a16="http://schemas.microsoft.com/office/drawing/2014/main" id="{E5EB6916-D470-ABB3-30CD-103A73C5A9AB}"/>
              </a:ext>
            </a:extLst>
          </p:cNvPr>
          <p:cNvSpPr txBox="1"/>
          <p:nvPr/>
        </p:nvSpPr>
        <p:spPr>
          <a:xfrm>
            <a:off x="457199" y="1699718"/>
            <a:ext cx="5010539" cy="280077"/>
          </a:xfrm>
          <a:prstGeom prst="rect">
            <a:avLst/>
          </a:prstGeom>
          <a:solidFill>
            <a:schemeClr val="bg1"/>
          </a:solidFill>
        </p:spPr>
        <p:txBody>
          <a:bodyPr wrap="square" lIns="0" tIns="0" rIns="0" bIns="0" rtlCol="0">
            <a:spAutoFit/>
          </a:bodyPr>
          <a:lstStyle/>
          <a:p>
            <a:r>
              <a:rPr lang="es-US" sz="1820" b="0" i="0" u="none" strike="noStrike" cap="none" baseline="-25000" dirty="0">
                <a:solidFill>
                  <a:srgbClr val="222428"/>
                </a:solidFill>
                <a:effectLst/>
                <a:uFill>
                  <a:solidFill>
                    <a:prstClr val="black">
                      <a:alpha val="0"/>
                    </a:prstClr>
                  </a:solidFill>
                </a:uFill>
                <a:latin typeface="Arial"/>
                <a:ea typeface="Arial"/>
                <a:cs typeface="Arial"/>
              </a:rPr>
              <a:t>Complete el cuadro a continuación mientras mira el video </a:t>
            </a:r>
            <a:r>
              <a:rPr lang="es-US" sz="1820" b="0" i="1" u="none" strike="noStrike" cap="none" baseline="-25000" dirty="0">
                <a:solidFill>
                  <a:srgbClr val="222428"/>
                </a:solidFill>
                <a:effectLst/>
                <a:uFill>
                  <a:solidFill>
                    <a:prstClr val="black">
                      <a:alpha val="0"/>
                    </a:prstClr>
                  </a:solidFill>
                </a:uFill>
                <a:latin typeface="Arial"/>
                <a:ea typeface="Arial"/>
                <a:cs typeface="Arial"/>
              </a:rPr>
              <a:t>Oasis de vida</a:t>
            </a:r>
            <a:r>
              <a:rPr lang="es-US" sz="1820" b="0" i="0" u="none" strike="noStrike" cap="none" baseline="-25000" dirty="0">
                <a:solidFill>
                  <a:srgbClr val="222428"/>
                </a:solidFill>
                <a:effectLst/>
                <a:uFill>
                  <a:solidFill>
                    <a:prstClr val="black">
                      <a:alpha val="0"/>
                    </a:prstClr>
                  </a:solidFill>
                </a:uFill>
                <a:latin typeface="Arial"/>
                <a:ea typeface="Arial"/>
                <a:cs typeface="Arial"/>
              </a:rPr>
              <a:t>.</a:t>
            </a:r>
            <a:endParaRPr lang="en-US" sz="1820" b="0" i="0" u="none" strike="noStrike" baseline="0" dirty="0">
              <a:solidFill>
                <a:srgbClr val="222428"/>
              </a:solidFill>
              <a:latin typeface="Times New Roman" panose="02020603050405020304" pitchFamily="18" charset="0"/>
            </a:endParaRPr>
          </a:p>
        </p:txBody>
      </p:sp>
      <p:sp>
        <p:nvSpPr>
          <p:cNvPr id="5" name="TextBox 4">
            <a:extLst>
              <a:ext uri="{FF2B5EF4-FFF2-40B4-BE49-F238E27FC236}">
                <a16:creationId xmlns:a16="http://schemas.microsoft.com/office/drawing/2014/main" id="{E6EB14DA-1879-F0B3-A700-EBB8C748D151}"/>
              </a:ext>
            </a:extLst>
          </p:cNvPr>
          <p:cNvSpPr txBox="1"/>
          <p:nvPr/>
        </p:nvSpPr>
        <p:spPr>
          <a:xfrm>
            <a:off x="1519417" y="2192599"/>
            <a:ext cx="1354412" cy="184666"/>
          </a:xfrm>
          <a:prstGeom prst="rect">
            <a:avLst/>
          </a:prstGeom>
          <a:solidFill>
            <a:schemeClr val="bg1"/>
          </a:solidFill>
        </p:spPr>
        <p:txBody>
          <a:bodyPr wrap="square" lIns="0" tIns="0" rIns="0" bIns="0" rtlCol="0">
            <a:spAutoFit/>
          </a:bodyPr>
          <a:lstStyle/>
          <a:p>
            <a:r>
              <a:rPr lang="es-US" sz="1200" b="1" i="0" u="none" strike="noStrike" cap="none" baseline="0" dirty="0">
                <a:solidFill>
                  <a:srgbClr val="000000"/>
                </a:solidFill>
                <a:effectLst/>
                <a:uFill>
                  <a:solidFill>
                    <a:prstClr val="black">
                      <a:alpha val="0"/>
                    </a:prstClr>
                  </a:solidFill>
                </a:uFill>
                <a:latin typeface="Arial"/>
                <a:ea typeface="Arial"/>
                <a:cs typeface="Arial"/>
              </a:rPr>
              <a:t>Me doy cuenta de</a:t>
            </a:r>
          </a:p>
        </p:txBody>
      </p:sp>
      <p:sp>
        <p:nvSpPr>
          <p:cNvPr id="6" name="TextBox 5">
            <a:extLst>
              <a:ext uri="{FF2B5EF4-FFF2-40B4-BE49-F238E27FC236}">
                <a16:creationId xmlns:a16="http://schemas.microsoft.com/office/drawing/2014/main" id="{D87E1C74-3CF9-7B46-2B0E-3D8B5B2C7C7E}"/>
              </a:ext>
            </a:extLst>
          </p:cNvPr>
          <p:cNvSpPr txBox="1"/>
          <p:nvPr/>
        </p:nvSpPr>
        <p:spPr>
          <a:xfrm>
            <a:off x="4245796" y="2192599"/>
            <a:ext cx="1122415" cy="192360"/>
          </a:xfrm>
          <a:prstGeom prst="rect">
            <a:avLst/>
          </a:prstGeom>
          <a:solidFill>
            <a:schemeClr val="bg1"/>
          </a:solidFill>
        </p:spPr>
        <p:txBody>
          <a:bodyPr wrap="square" lIns="0" tIns="0" rIns="0" bIns="0" rtlCol="0">
            <a:spAutoFit/>
          </a:bodyPr>
          <a:lstStyle/>
          <a:p>
            <a:r>
              <a:rPr lang="es-US" sz="1250" b="1" i="0" u="none" strike="noStrike" cap="none" baseline="0" dirty="0">
                <a:solidFill>
                  <a:srgbClr val="000000"/>
                </a:solidFill>
                <a:effectLst/>
                <a:uFill>
                  <a:solidFill>
                    <a:prstClr val="black">
                      <a:alpha val="0"/>
                    </a:prstClr>
                  </a:solidFill>
                </a:uFill>
                <a:latin typeface="Arial"/>
                <a:ea typeface="Arial"/>
                <a:cs typeface="Arial"/>
              </a:rPr>
              <a:t>Me pregunto</a:t>
            </a:r>
          </a:p>
        </p:txBody>
      </p:sp>
      <p:sp>
        <p:nvSpPr>
          <p:cNvPr id="7" name="TextBox 6">
            <a:extLst>
              <a:ext uri="{FF2B5EF4-FFF2-40B4-BE49-F238E27FC236}">
                <a16:creationId xmlns:a16="http://schemas.microsoft.com/office/drawing/2014/main" id="{62D3C98D-ED72-4F87-1FD5-E057958BA00C}"/>
              </a:ext>
            </a:extLst>
          </p:cNvPr>
          <p:cNvSpPr txBox="1"/>
          <p:nvPr/>
        </p:nvSpPr>
        <p:spPr>
          <a:xfrm>
            <a:off x="6662599" y="2197603"/>
            <a:ext cx="2021746" cy="192360"/>
          </a:xfrm>
          <a:prstGeom prst="rect">
            <a:avLst/>
          </a:prstGeom>
          <a:solidFill>
            <a:schemeClr val="bg1"/>
          </a:solidFill>
        </p:spPr>
        <p:txBody>
          <a:bodyPr wrap="square" lIns="0" tIns="0" rIns="0" bIns="0" rtlCol="0">
            <a:spAutoFit/>
          </a:bodyPr>
          <a:lstStyle/>
          <a:p>
            <a:r>
              <a:rPr lang="es-US" sz="1250" b="1" i="0" u="none" strike="noStrike" cap="none" baseline="0" dirty="0">
                <a:solidFill>
                  <a:srgbClr val="000000"/>
                </a:solidFill>
                <a:effectLst/>
                <a:uFill>
                  <a:solidFill>
                    <a:prstClr val="black">
                      <a:alpha val="0"/>
                    </a:prstClr>
                  </a:solidFill>
                </a:uFill>
                <a:latin typeface="Arial"/>
                <a:ea typeface="Arial"/>
                <a:cs typeface="Arial"/>
              </a:rPr>
              <a:t>Me recuerda a</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3" descr="Google Shape;150;p24">
            <a:hlinkClick r:id="rId3"/>
          </p:cNvPr>
          <p:cNvPicPr preferRelativeResize="0"/>
          <p:nvPr/>
        </p:nvPicPr>
        <p:blipFill>
          <a:blip r:embed="rId4">
            <a:alphaModFix/>
          </a:blip>
          <a:stretch>
            <a:fillRect/>
          </a:stretch>
        </p:blipFill>
        <p:spPr>
          <a:xfrm>
            <a:off x="1178814" y="1141932"/>
            <a:ext cx="6786371" cy="3456142"/>
          </a:xfrm>
          <a:prstGeom prst="rect">
            <a:avLst/>
          </a:prstGeom>
          <a:noFill/>
          <a:ln>
            <a:noFill/>
          </a:ln>
        </p:spPr>
      </p:pic>
      <p:sp>
        <p:nvSpPr>
          <p:cNvPr id="68" name="Google Shape;68;p3"/>
          <p:cNvSpPr txBox="1"/>
          <p:nvPr/>
        </p:nvSpPr>
        <p:spPr>
          <a:xfrm>
            <a:off x="1430516" y="340330"/>
            <a:ext cx="7350302" cy="636727"/>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Experiencia sobre el fenómeno</a:t>
            </a:r>
            <a:endParaRPr/>
          </a:p>
        </p:txBody>
      </p:sp>
      <p:sp>
        <p:nvSpPr>
          <p:cNvPr id="69" name="Google Shape;69;p3"/>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fontScale="92500" lnSpcReduction="10000"/>
          </a:bodyPr>
          <a:lstStyle/>
          <a:p>
            <a:pPr marL="0" lvl="0" indent="0" algn="r" rtl="0">
              <a:lnSpc>
                <a:spcPct val="100000"/>
              </a:lnSpc>
              <a:spcBef>
                <a:spcPct val="0"/>
              </a:spcBef>
              <a:spcAft>
                <a:spcPct val="0"/>
              </a:spcAft>
              <a:buClr>
                <a:srgbClr val="585858"/>
              </a:buClr>
              <a:buSzTx/>
              <a:buFont typeface="Arial"/>
              <a:buNone/>
            </a:pPr>
            <a:fld id="{00000000-1234-1234-1234-123412341234}" type="slidenum">
              <a:rPr lang="en-US"/>
              <a:t>3</a:t>
            </a:fld>
            <a:endParaRPr/>
          </a:p>
        </p:txBody>
      </p:sp>
      <p:sp>
        <p:nvSpPr>
          <p:cNvPr id="70" name="Google Shape;70;p3"/>
          <p:cNvSpPr txBox="1"/>
          <p:nvPr/>
        </p:nvSpPr>
        <p:spPr>
          <a:xfrm>
            <a:off x="786025" y="4582975"/>
            <a:ext cx="7669500" cy="365913"/>
          </a:xfrm>
          <a:prstGeom prst="rect">
            <a:avLst/>
          </a:prstGeom>
          <a:noFill/>
          <a:ln>
            <a:noFill/>
          </a:ln>
        </p:spPr>
        <p:txBody>
          <a:bodyPr spcFirstLastPara="1" wrap="square" lIns="91425" tIns="91425" rIns="91425" bIns="91425" anchor="t" anchorCtr="0">
            <a:spAutoFit/>
          </a:bodyPr>
          <a:lstStyle/>
          <a:p>
            <a:pPr marL="0" lvl="0" indent="0" algn="l" rtl="0">
              <a:spcBef>
                <a:spcPct val="0"/>
              </a:spcBef>
              <a:spcAft>
                <a:spcPct val="0"/>
              </a:spcAft>
              <a:buNone/>
            </a:pPr>
            <a:r>
              <a:rPr lang="es-US" sz="1200" b="0" i="1" u="none" strike="noStrike" cap="none" baseline="0">
                <a:solidFill>
                  <a:srgbClr val="979797"/>
                </a:solidFill>
                <a:effectLst/>
                <a:uFill>
                  <a:solidFill>
                    <a:prstClr val="black">
                      <a:alpha val="0"/>
                    </a:prstClr>
                  </a:solidFill>
                </a:uFill>
                <a:latin typeface="Arial"/>
                <a:ea typeface="Arial"/>
                <a:cs typeface="Arial"/>
              </a:rPr>
              <a:t>https://oceanexplorer.noaa.gov/okeanos/explorations/ex1605/logs/may12/media/video/vents-1280x720.mp4</a:t>
            </a:r>
            <a:endParaRPr sz="1200" i="1">
              <a:solidFill>
                <a:srgbClr val="979797"/>
              </a:solidFill>
            </a:endParaRPr>
          </a:p>
        </p:txBody>
      </p:sp>
      <p:sp>
        <p:nvSpPr>
          <p:cNvPr id="4" name="TextBox 3">
            <a:extLst>
              <a:ext uri="{FF2B5EF4-FFF2-40B4-BE49-F238E27FC236}">
                <a16:creationId xmlns:a16="http://schemas.microsoft.com/office/drawing/2014/main" id="{678E514A-C0F6-97A7-15C9-43D5661D9102}"/>
              </a:ext>
            </a:extLst>
          </p:cNvPr>
          <p:cNvSpPr txBox="1"/>
          <p:nvPr/>
        </p:nvSpPr>
        <p:spPr>
          <a:xfrm>
            <a:off x="2349500" y="3626104"/>
            <a:ext cx="4625340" cy="396240"/>
          </a:xfrm>
          <a:prstGeom prst="rect">
            <a:avLst/>
          </a:prstGeom>
          <a:solidFill>
            <a:schemeClr val="tx1"/>
          </a:solidFill>
        </p:spPr>
        <p:txBody>
          <a:bodyPr wrap="square" lIns="0" tIns="0" rIns="0" bIns="0" rtlCol="0">
            <a:spAutoFit/>
          </a:bodyPr>
          <a:lstStyle/>
          <a:p>
            <a:r>
              <a:rPr lang="es-US" sz="1300" b="1" i="0" u="none" strike="noStrike" cap="none" baseline="0">
                <a:solidFill>
                  <a:srgbClr val="FFFFFF"/>
                </a:solidFill>
                <a:effectLst/>
                <a:uFill>
                  <a:solidFill>
                    <a:prstClr val="black">
                      <a:alpha val="0"/>
                    </a:prstClr>
                  </a:solidFill>
                </a:uFill>
                <a:latin typeface="Arial"/>
                <a:ea typeface="Arial"/>
                <a:cs typeface="Arial"/>
              </a:rPr>
              <a:t>EXPLORACIÓN EN AGUAS PROFUNDAS DE LAS MARIANAS 2016</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4"/>
          <p:cNvSpPr txBox="1"/>
          <p:nvPr/>
        </p:nvSpPr>
        <p:spPr>
          <a:xfrm>
            <a:off x="1430516" y="340330"/>
            <a:ext cx="7350302" cy="636727"/>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Experiencia sobre el fenómeno</a:t>
            </a:r>
            <a:endParaRPr/>
          </a:p>
        </p:txBody>
      </p:sp>
      <p:sp>
        <p:nvSpPr>
          <p:cNvPr id="76" name="Google Shape;76;p4"/>
          <p:cNvSpPr txBox="1"/>
          <p:nvPr/>
        </p:nvSpPr>
        <p:spPr>
          <a:xfrm>
            <a:off x="282750" y="1483856"/>
            <a:ext cx="8578500" cy="3230800"/>
          </a:xfrm>
          <a:prstGeom prst="rect">
            <a:avLst/>
          </a:prstGeom>
          <a:noFill/>
          <a:ln>
            <a:noFill/>
          </a:ln>
        </p:spPr>
        <p:txBody>
          <a:bodyPr spcFirstLastPara="1" wrap="square" lIns="91400" tIns="91400" rIns="91400" bIns="91400" anchor="t" anchorCtr="0">
            <a:spAutoFit/>
          </a:bodyPr>
          <a:lstStyle/>
          <a:p>
            <a:pPr marL="457200" marR="0" lvl="0" indent="-355600" algn="l" rtl="0">
              <a:lnSpc>
                <a:spcPct val="100000"/>
              </a:lnSpc>
              <a:spcBef>
                <a:spcPct val="0"/>
              </a:spcBef>
              <a:spcAft>
                <a:spcPct val="0"/>
              </a:spcAft>
              <a:buClr>
                <a:schemeClr val="dk1"/>
              </a:buClr>
              <a:buSzPts val="2000"/>
              <a:buFont typeface="Arial"/>
              <a:buChar char="•"/>
            </a:pPr>
            <a:r>
              <a:rPr lang="es-US" sz="2000" b="1" i="0" u="none" strike="noStrike" cap="none" baseline="0">
                <a:solidFill>
                  <a:srgbClr val="000000"/>
                </a:solidFill>
                <a:effectLst/>
                <a:uFill>
                  <a:solidFill>
                    <a:prstClr val="black">
                      <a:alpha val="0"/>
                    </a:prstClr>
                  </a:solidFill>
                </a:uFill>
                <a:latin typeface="Roboto"/>
                <a:ea typeface="Roboto"/>
                <a:cs typeface="Roboto"/>
              </a:rPr>
              <a:t>Pregunta: </a:t>
            </a:r>
            <a:r>
              <a:rPr lang="es-US" sz="2000" b="0" i="0" u="none" strike="noStrike" cap="none" baseline="0">
                <a:solidFill>
                  <a:srgbClr val="000000"/>
                </a:solidFill>
                <a:effectLst/>
                <a:uFill>
                  <a:solidFill>
                    <a:prstClr val="black">
                      <a:alpha val="0"/>
                    </a:prstClr>
                  </a:solidFill>
                </a:uFill>
                <a:latin typeface="Roboto"/>
                <a:ea typeface="Roboto"/>
                <a:cs typeface="Roboto"/>
              </a:rPr>
              <a:t>¿Cómo ayudan las señales químicas a los científicos a localizar fuentes hidrotermales y otros hábitats únicos en el lecho marino?</a:t>
            </a:r>
            <a:endParaRPr/>
          </a:p>
          <a:p>
            <a:pPr marL="342900" marR="0" lvl="0" indent="-215900" algn="l" rtl="0">
              <a:lnSpc>
                <a:spcPct val="100000"/>
              </a:lnSpc>
              <a:spcBef>
                <a:spcPct val="0"/>
              </a:spcBef>
              <a:spcAft>
                <a:spcPct val="0"/>
              </a:spcAft>
              <a:buClr>
                <a:srgbClr val="000000"/>
              </a:buClr>
              <a:buSzPts val="2000"/>
              <a:buFont typeface="Arial"/>
              <a:buNone/>
            </a:pPr>
            <a:endParaRPr sz="2000" b="0" i="0" u="none" strike="noStrike" cap="none">
              <a:solidFill>
                <a:schemeClr val="dk1"/>
              </a:solidFill>
              <a:latin typeface="Roboto"/>
              <a:ea typeface="Roboto"/>
              <a:cs typeface="Roboto"/>
              <a:sym typeface="Roboto"/>
            </a:endParaRPr>
          </a:p>
          <a:p>
            <a:pPr marL="457200" marR="0" lvl="0" indent="-355600" algn="l" rtl="0">
              <a:lnSpc>
                <a:spcPct val="100000"/>
              </a:lnSpc>
              <a:spcBef>
                <a:spcPct val="0"/>
              </a:spcBef>
              <a:spcAft>
                <a:spcPct val="0"/>
              </a:spcAft>
              <a:buClr>
                <a:schemeClr val="dk1"/>
              </a:buClr>
              <a:buSzPts val="2000"/>
              <a:buFont typeface="Arial"/>
              <a:buChar char="•"/>
            </a:pPr>
            <a:r>
              <a:rPr lang="es-US" sz="2000" b="1" i="0" u="none" strike="noStrike" cap="none" baseline="0">
                <a:solidFill>
                  <a:srgbClr val="000000"/>
                </a:solidFill>
                <a:effectLst/>
                <a:uFill>
                  <a:solidFill>
                    <a:prstClr val="black">
                      <a:alpha val="0"/>
                    </a:prstClr>
                  </a:solidFill>
                </a:uFill>
                <a:latin typeface="Roboto"/>
                <a:ea typeface="Roboto"/>
                <a:cs typeface="Roboto"/>
              </a:rPr>
              <a:t>¡Analicémoslo!</a:t>
            </a:r>
            <a:endParaRPr/>
          </a:p>
          <a:p>
            <a:pPr marL="914400" marR="0" lvl="1" indent="-355600" algn="l" rtl="0">
              <a:lnSpc>
                <a:spcPct val="100000"/>
              </a:lnSpc>
              <a:spcBef>
                <a:spcPct val="0"/>
              </a:spcBef>
              <a:spcAft>
                <a:spcPct val="0"/>
              </a:spcAft>
              <a:buClr>
                <a:schemeClr val="dk1"/>
              </a:buClr>
              <a:buSzPts val="2000"/>
              <a:buFont typeface="Arial"/>
              <a:buChar char="•"/>
            </a:pPr>
            <a:r>
              <a:rPr lang="es-US" sz="2000" b="0" i="0" u="none" strike="noStrike" cap="none" baseline="0">
                <a:solidFill>
                  <a:srgbClr val="000000"/>
                </a:solidFill>
                <a:effectLst/>
                <a:uFill>
                  <a:solidFill>
                    <a:prstClr val="black">
                      <a:alpha val="0"/>
                    </a:prstClr>
                  </a:solidFill>
                </a:uFill>
                <a:latin typeface="Roboto"/>
                <a:ea typeface="Roboto"/>
                <a:cs typeface="Roboto"/>
              </a:rPr>
              <a:t>¿Qué le hace pensar en esa idea? </a:t>
            </a:r>
            <a:endParaRPr/>
          </a:p>
          <a:p>
            <a:pPr marL="914400" marR="0" lvl="1" indent="-355600" algn="l" rtl="0">
              <a:lnSpc>
                <a:spcPct val="100000"/>
              </a:lnSpc>
              <a:spcBef>
                <a:spcPct val="0"/>
              </a:spcBef>
              <a:spcAft>
                <a:spcPct val="0"/>
              </a:spcAft>
              <a:buClr>
                <a:schemeClr val="dk1"/>
              </a:buClr>
              <a:buSzPts val="2000"/>
              <a:buFont typeface="Arial"/>
              <a:buChar char="•"/>
            </a:pPr>
            <a:r>
              <a:rPr lang="es-US" sz="2000" b="0" i="0" u="none" strike="noStrike" cap="none" baseline="0">
                <a:solidFill>
                  <a:srgbClr val="000000"/>
                </a:solidFill>
                <a:effectLst/>
                <a:uFill>
                  <a:solidFill>
                    <a:prstClr val="black">
                      <a:alpha val="0"/>
                    </a:prstClr>
                  </a:solidFill>
                </a:uFill>
                <a:latin typeface="Roboto"/>
                <a:ea typeface="Roboto"/>
                <a:cs typeface="Roboto"/>
              </a:rPr>
              <a:t>¿Qué evidencia o información ayuda a respaldar sus ideas propuestas sobre cómo encontrar fuentes hidrotermales?</a:t>
            </a:r>
            <a:endParaRPr/>
          </a:p>
          <a:p>
            <a:pPr marL="914400" marR="0" lvl="1" indent="-355600" algn="l" rtl="0">
              <a:lnSpc>
                <a:spcPct val="100000"/>
              </a:lnSpc>
              <a:spcBef>
                <a:spcPct val="0"/>
              </a:spcBef>
              <a:spcAft>
                <a:spcPct val="0"/>
              </a:spcAft>
              <a:buClr>
                <a:schemeClr val="dk1"/>
              </a:buClr>
              <a:buSzPts val="2000"/>
              <a:buFont typeface="Arial"/>
              <a:buChar char="•"/>
            </a:pPr>
            <a:r>
              <a:rPr lang="es-US" sz="2000" b="0" i="0" u="none" strike="noStrike" cap="none" baseline="0">
                <a:solidFill>
                  <a:srgbClr val="000000"/>
                </a:solidFill>
                <a:effectLst/>
                <a:uFill>
                  <a:solidFill>
                    <a:prstClr val="black">
                      <a:alpha val="0"/>
                    </a:prstClr>
                  </a:solidFill>
                </a:uFill>
                <a:latin typeface="Roboto"/>
                <a:ea typeface="Roboto"/>
                <a:cs typeface="Roboto"/>
              </a:rPr>
              <a:t>¿Cómo se conecta esta evidencia con lo que ya saben?</a:t>
            </a:r>
            <a:endParaRPr/>
          </a:p>
          <a:p>
            <a:pPr marL="914400" marR="0" lvl="1" indent="-355600" algn="l" rtl="0">
              <a:lnSpc>
                <a:spcPct val="100000"/>
              </a:lnSpc>
              <a:spcBef>
                <a:spcPct val="0"/>
              </a:spcBef>
              <a:spcAft>
                <a:spcPct val="0"/>
              </a:spcAft>
              <a:buClr>
                <a:schemeClr val="dk1"/>
              </a:buClr>
              <a:buSzPts val="2000"/>
              <a:buFont typeface="Arial"/>
              <a:buChar char="•"/>
            </a:pPr>
            <a:r>
              <a:rPr lang="es-US" sz="2000" b="0" i="0" u="none" strike="noStrike" cap="none" baseline="0">
                <a:solidFill>
                  <a:srgbClr val="000000"/>
                </a:solidFill>
                <a:effectLst/>
                <a:uFill>
                  <a:solidFill>
                    <a:prstClr val="black">
                      <a:alpha val="0"/>
                    </a:prstClr>
                  </a:solidFill>
                </a:uFill>
                <a:latin typeface="Roboto"/>
                <a:ea typeface="Roboto"/>
                <a:cs typeface="Roboto"/>
              </a:rPr>
              <a:t>¿Qué más se necesita para responder a la pregunta de acción?</a:t>
            </a:r>
            <a:endParaRPr/>
          </a:p>
        </p:txBody>
      </p:sp>
      <p:sp>
        <p:nvSpPr>
          <p:cNvPr id="77" name="Google Shape;77;p4"/>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fontScale="92500" lnSpcReduction="10000"/>
          </a:bodyPr>
          <a:lstStyle/>
          <a:p>
            <a:pPr marL="0" lvl="0" indent="0" algn="r" rtl="0">
              <a:lnSpc>
                <a:spcPct val="100000"/>
              </a:lnSpc>
              <a:spcBef>
                <a:spcPct val="0"/>
              </a:spcBef>
              <a:spcAft>
                <a:spcPct val="0"/>
              </a:spcAft>
              <a:buClr>
                <a:srgbClr val="585858"/>
              </a:buClr>
              <a:buSzTx/>
              <a:buFont typeface="Arial"/>
              <a:buNone/>
            </a:pPr>
            <a:fld id="{00000000-1234-1234-1234-123412341234}" type="slidenum">
              <a:rPr lang="en-US"/>
              <a:t>4</a:t>
            </a:fld>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5"/>
          <p:cNvSpPr txBox="1"/>
          <p:nvPr/>
        </p:nvSpPr>
        <p:spPr>
          <a:xfrm>
            <a:off x="1430516" y="340330"/>
            <a:ext cx="7350302" cy="636727"/>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Experiencia sobre el fenómeno</a:t>
            </a:r>
            <a:endParaRPr/>
          </a:p>
        </p:txBody>
      </p:sp>
      <p:pic>
        <p:nvPicPr>
          <p:cNvPr id="83" name="Google Shape;83;p5" descr="Google Shape;164;p26">
            <a:hlinkClick r:id="rId3"/>
          </p:cNvPr>
          <p:cNvPicPr preferRelativeResize="0"/>
          <p:nvPr/>
        </p:nvPicPr>
        <p:blipFill>
          <a:blip r:embed="rId4">
            <a:alphaModFix/>
          </a:blip>
          <a:srcRect l="8348" t="23001" r="7156" b="7736"/>
          <a:stretch>
            <a:fillRect/>
          </a:stretch>
        </p:blipFill>
        <p:spPr>
          <a:xfrm>
            <a:off x="1597399" y="1053228"/>
            <a:ext cx="6196900" cy="3502650"/>
          </a:xfrm>
          <a:prstGeom prst="rect">
            <a:avLst/>
          </a:prstGeom>
          <a:noFill/>
          <a:ln>
            <a:noFill/>
          </a:ln>
        </p:spPr>
      </p:pic>
      <p:sp>
        <p:nvSpPr>
          <p:cNvPr id="84" name="Google Shape;84;p5"/>
          <p:cNvSpPr txBox="1"/>
          <p:nvPr/>
        </p:nvSpPr>
        <p:spPr>
          <a:xfrm>
            <a:off x="1015300" y="4526173"/>
            <a:ext cx="8037260" cy="27446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ct val="0"/>
              </a:spcBef>
              <a:spcAft>
                <a:spcPct val="0"/>
              </a:spcAft>
              <a:buClr>
                <a:srgbClr val="979797"/>
              </a:buClr>
              <a:buSzPts val="1200"/>
              <a:buFont typeface="Arial"/>
              <a:buNone/>
            </a:pPr>
            <a:r>
              <a:rPr lang="es-US" sz="1200" b="0" i="1" u="none" strike="noStrike" cap="none" baseline="0">
                <a:solidFill>
                  <a:srgbClr val="979797"/>
                </a:solidFill>
                <a:effectLst/>
                <a:uFill>
                  <a:solidFill>
                    <a:prstClr val="black">
                      <a:alpha val="0"/>
                    </a:prstClr>
                  </a:solidFill>
                </a:uFill>
                <a:latin typeface="Arial"/>
                <a:ea typeface="Arial"/>
                <a:cs typeface="Arial"/>
              </a:rPr>
              <a:t>https://oceanexplorer.noaa.gov/edu/multimedia-resources/dsd/media/2023-DSD-Mapping-v6-1920x1080.mp4</a:t>
            </a:r>
            <a:endParaRPr/>
          </a:p>
        </p:txBody>
      </p:sp>
      <p:sp>
        <p:nvSpPr>
          <p:cNvPr id="85" name="Google Shape;85;p5"/>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fontScale="92500" lnSpcReduction="10000"/>
          </a:bodyPr>
          <a:lstStyle/>
          <a:p>
            <a:pPr marL="0" lvl="0" indent="0" algn="r" rtl="0">
              <a:lnSpc>
                <a:spcPct val="100000"/>
              </a:lnSpc>
              <a:spcBef>
                <a:spcPct val="0"/>
              </a:spcBef>
              <a:spcAft>
                <a:spcPct val="0"/>
              </a:spcAft>
              <a:buClr>
                <a:srgbClr val="585858"/>
              </a:buClr>
              <a:buSzTx/>
              <a:buFont typeface="Arial"/>
              <a:buNone/>
            </a:pPr>
            <a:fld id="{00000000-1234-1234-1234-123412341234}" type="slidenum">
              <a:rPr lang="en-US"/>
              <a:t>5</a:t>
            </a:fld>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6"/>
          <p:cNvSpPr txBox="1"/>
          <p:nvPr/>
        </p:nvSpPr>
        <p:spPr>
          <a:xfrm>
            <a:off x="1430516" y="340330"/>
            <a:ext cx="7350302" cy="11766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Investigar</a:t>
            </a:r>
            <a:endParaRPr/>
          </a:p>
        </p:txBody>
      </p:sp>
      <p:pic>
        <p:nvPicPr>
          <p:cNvPr id="91" name="Google Shape;91;p6" descr="Google Shape;172;p27"/>
          <p:cNvPicPr preferRelativeResize="0"/>
          <p:nvPr/>
        </p:nvPicPr>
        <p:blipFill>
          <a:blip r:embed="rId3">
            <a:alphaModFix/>
          </a:blip>
          <a:stretch>
            <a:fillRect/>
          </a:stretch>
        </p:blipFill>
        <p:spPr>
          <a:xfrm>
            <a:off x="3262315" y="1936827"/>
            <a:ext cx="5505803" cy="2083496"/>
          </a:xfrm>
          <a:prstGeom prst="rect">
            <a:avLst/>
          </a:prstGeom>
          <a:noFill/>
          <a:ln>
            <a:noFill/>
          </a:ln>
        </p:spPr>
      </p:pic>
      <p:pic>
        <p:nvPicPr>
          <p:cNvPr id="92" name="Google Shape;92;p6" descr="Google Shape;174;p27"/>
          <p:cNvPicPr preferRelativeResize="0"/>
          <p:nvPr/>
        </p:nvPicPr>
        <p:blipFill>
          <a:blip r:embed="rId4">
            <a:alphaModFix/>
          </a:blip>
          <a:srcRect l="18152" r="20209"/>
          <a:stretch>
            <a:fillRect/>
          </a:stretch>
        </p:blipFill>
        <p:spPr>
          <a:xfrm>
            <a:off x="1933965" y="1253979"/>
            <a:ext cx="1066328" cy="1729926"/>
          </a:xfrm>
          <a:prstGeom prst="rect">
            <a:avLst/>
          </a:prstGeom>
          <a:noFill/>
          <a:ln>
            <a:noFill/>
          </a:ln>
        </p:spPr>
      </p:pic>
      <p:pic>
        <p:nvPicPr>
          <p:cNvPr id="93" name="Google Shape;93;p6" descr="Google Shape;175;p27"/>
          <p:cNvPicPr preferRelativeResize="0"/>
          <p:nvPr/>
        </p:nvPicPr>
        <p:blipFill>
          <a:blip r:embed="rId5">
            <a:alphaModFix/>
          </a:blip>
          <a:srcRect l="2181" t="27927"/>
          <a:stretch>
            <a:fillRect/>
          </a:stretch>
        </p:blipFill>
        <p:spPr>
          <a:xfrm>
            <a:off x="947540" y="3100868"/>
            <a:ext cx="1551778" cy="1567284"/>
          </a:xfrm>
          <a:prstGeom prst="rect">
            <a:avLst/>
          </a:prstGeom>
          <a:noFill/>
          <a:ln>
            <a:noFill/>
          </a:ln>
        </p:spPr>
      </p:pic>
      <p:sp>
        <p:nvSpPr>
          <p:cNvPr id="94" name="Google Shape;94;p6"/>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fontScale="92500" lnSpcReduction="10000"/>
          </a:bodyPr>
          <a:lstStyle/>
          <a:p>
            <a:pPr marL="0" lvl="0" indent="0" algn="r" rtl="0">
              <a:lnSpc>
                <a:spcPct val="100000"/>
              </a:lnSpc>
              <a:spcBef>
                <a:spcPct val="0"/>
              </a:spcBef>
              <a:spcAft>
                <a:spcPct val="0"/>
              </a:spcAft>
              <a:buClr>
                <a:srgbClr val="585858"/>
              </a:buClr>
              <a:buSzTx/>
              <a:buFont typeface="Arial"/>
              <a:buNone/>
            </a:pPr>
            <a:fld id="{00000000-1234-1234-1234-123412341234}" type="slidenum">
              <a:rPr lang="en-US"/>
              <a:t>6</a:t>
            </a:fld>
            <a:endParaRPr/>
          </a:p>
        </p:txBody>
      </p:sp>
      <p:pic>
        <p:nvPicPr>
          <p:cNvPr id="95" name="Google Shape;95;p6"/>
          <p:cNvPicPr preferRelativeResize="0"/>
          <p:nvPr/>
        </p:nvPicPr>
        <p:blipFill>
          <a:blip r:embed="rId6">
            <a:alphaModFix/>
          </a:blip>
          <a:srcRect l="6244" t="9142" b="7210"/>
          <a:stretch>
            <a:fillRect/>
          </a:stretch>
        </p:blipFill>
        <p:spPr>
          <a:xfrm>
            <a:off x="177180" y="1416625"/>
            <a:ext cx="1756795" cy="1567275"/>
          </a:xfrm>
          <a:prstGeom prst="rect">
            <a:avLst/>
          </a:prstGeom>
          <a:noFill/>
          <a:ln>
            <a:noFill/>
          </a:ln>
        </p:spPr>
      </p:pic>
      <p:sp>
        <p:nvSpPr>
          <p:cNvPr id="2" name="TextBox 1">
            <a:extLst>
              <a:ext uri="{FF2B5EF4-FFF2-40B4-BE49-F238E27FC236}">
                <a16:creationId xmlns:a16="http://schemas.microsoft.com/office/drawing/2014/main" id="{58F2C3D1-A0A5-697B-59AA-D922FF13E458}"/>
              </a:ext>
            </a:extLst>
          </p:cNvPr>
          <p:cNvSpPr txBox="1"/>
          <p:nvPr/>
        </p:nvSpPr>
        <p:spPr>
          <a:xfrm>
            <a:off x="1155830" y="3252315"/>
            <a:ext cx="899190" cy="76200"/>
          </a:xfrm>
          <a:prstGeom prst="rect">
            <a:avLst/>
          </a:prstGeom>
          <a:solidFill>
            <a:srgbClr val="AF977D"/>
          </a:solidFill>
        </p:spPr>
        <p:txBody>
          <a:bodyPr wrap="square" lIns="0" tIns="0" rIns="0" bIns="0" rtlCol="0">
            <a:spAutoFit/>
          </a:bodyPr>
          <a:lstStyle/>
          <a:p>
            <a:r>
              <a:rPr lang="es-US" sz="500" b="0" i="0" u="none" strike="noStrike" cap="none" baseline="0">
                <a:solidFill>
                  <a:srgbClr val="2E2D48"/>
                </a:solidFill>
                <a:effectLst/>
                <a:uFill>
                  <a:solidFill>
                    <a:prstClr val="black">
                      <a:alpha val="0"/>
                    </a:prstClr>
                  </a:solidFill>
                </a:uFill>
                <a:latin typeface="Arial"/>
                <a:ea typeface="Arial"/>
                <a:cs typeface="Arial"/>
              </a:rPr>
              <a:t>100 farbfixierte pH-Teststreifen</a:t>
            </a:r>
            <a:endParaRPr lang="en-IN" sz="500">
              <a:solidFill>
                <a:srgbClr val="2E2D48"/>
              </a:solidFill>
            </a:endParaRPr>
          </a:p>
        </p:txBody>
      </p:sp>
      <p:sp>
        <p:nvSpPr>
          <p:cNvPr id="3" name="TextBox 2">
            <a:extLst>
              <a:ext uri="{FF2B5EF4-FFF2-40B4-BE49-F238E27FC236}">
                <a16:creationId xmlns:a16="http://schemas.microsoft.com/office/drawing/2014/main" id="{5B9B565C-635B-31AE-27C8-6D175AF6AA98}"/>
              </a:ext>
            </a:extLst>
          </p:cNvPr>
          <p:cNvSpPr txBox="1"/>
          <p:nvPr/>
        </p:nvSpPr>
        <p:spPr>
          <a:xfrm rot="16200000">
            <a:off x="844762" y="3255457"/>
            <a:ext cx="464017" cy="188976"/>
          </a:xfrm>
          <a:prstGeom prst="rect">
            <a:avLst/>
          </a:prstGeom>
          <a:solidFill>
            <a:srgbClr val="43414C"/>
          </a:solidFill>
        </p:spPr>
        <p:txBody>
          <a:bodyPr wrap="square" lIns="0" tIns="0" rIns="0" bIns="0" rtlCol="0">
            <a:spAutoFit/>
          </a:bodyPr>
          <a:lstStyle/>
          <a:p>
            <a:r>
              <a:rPr lang="es-US" sz="620" b="0" i="0" u="none" strike="noStrike" cap="none" baseline="0">
                <a:solidFill>
                  <a:srgbClr val="BEA68C"/>
                </a:solidFill>
                <a:effectLst/>
                <a:uFill>
                  <a:solidFill>
                    <a:prstClr val="black">
                      <a:alpha val="0"/>
                    </a:prstClr>
                  </a:solidFill>
                </a:uFill>
                <a:latin typeface="Arial"/>
                <a:ea typeface="Arial"/>
                <a:cs typeface="Arial"/>
              </a:rPr>
              <a:t>Pruebas rápidas</a:t>
            </a:r>
          </a:p>
        </p:txBody>
      </p:sp>
      <p:sp>
        <p:nvSpPr>
          <p:cNvPr id="4" name="TextBox 3">
            <a:extLst>
              <a:ext uri="{FF2B5EF4-FFF2-40B4-BE49-F238E27FC236}">
                <a16:creationId xmlns:a16="http://schemas.microsoft.com/office/drawing/2014/main" id="{2D544E7A-C715-33B8-1278-DE900B3FFA65}"/>
              </a:ext>
            </a:extLst>
          </p:cNvPr>
          <p:cNvSpPr txBox="1"/>
          <p:nvPr/>
        </p:nvSpPr>
        <p:spPr>
          <a:xfrm>
            <a:off x="1155830" y="3334083"/>
            <a:ext cx="834462" cy="152400"/>
          </a:xfrm>
          <a:prstGeom prst="rect">
            <a:avLst/>
          </a:prstGeom>
          <a:solidFill>
            <a:srgbClr val="AF977D"/>
          </a:solidFill>
        </p:spPr>
        <p:txBody>
          <a:bodyPr wrap="square" lIns="0" tIns="0" rIns="0" bIns="0" rtlCol="0">
            <a:spAutoFit/>
          </a:bodyPr>
          <a:lstStyle/>
          <a:p>
            <a:r>
              <a:rPr lang="es-US" sz="500" b="0" i="0" u="none" strike="noStrike" cap="none" baseline="0">
                <a:solidFill>
                  <a:srgbClr val="2E2D48"/>
                </a:solidFill>
                <a:effectLst/>
                <a:uFill>
                  <a:solidFill>
                    <a:prstClr val="black">
                      <a:alpha val="0"/>
                    </a:prstClr>
                  </a:solidFill>
                </a:uFill>
                <a:latin typeface="Arial"/>
                <a:ea typeface="Arial"/>
                <a:cs typeface="Arial"/>
              </a:rPr>
              <a:t>100 tiras reactivas de pH de color fijo</a:t>
            </a:r>
          </a:p>
        </p:txBody>
      </p:sp>
      <p:sp>
        <p:nvSpPr>
          <p:cNvPr id="7" name="TextBox 6">
            <a:extLst>
              <a:ext uri="{FF2B5EF4-FFF2-40B4-BE49-F238E27FC236}">
                <a16:creationId xmlns:a16="http://schemas.microsoft.com/office/drawing/2014/main" id="{25E11AB1-B1DD-1124-63EC-B312B4F06D03}"/>
              </a:ext>
            </a:extLst>
          </p:cNvPr>
          <p:cNvSpPr txBox="1"/>
          <p:nvPr/>
        </p:nvSpPr>
        <p:spPr>
          <a:xfrm>
            <a:off x="1146305" y="3418423"/>
            <a:ext cx="1063495" cy="80772"/>
          </a:xfrm>
          <a:prstGeom prst="rect">
            <a:avLst/>
          </a:prstGeom>
          <a:solidFill>
            <a:srgbClr val="AF977D"/>
          </a:solidFill>
        </p:spPr>
        <p:txBody>
          <a:bodyPr wrap="square" lIns="0" tIns="0" rIns="0" bIns="0" rtlCol="0">
            <a:spAutoFit/>
          </a:bodyPr>
          <a:lstStyle/>
          <a:p>
            <a:r>
              <a:rPr lang="es-US" sz="530" b="0" i="0" u="none" strike="noStrike" cap="none" baseline="0">
                <a:solidFill>
                  <a:srgbClr val="2E2D48"/>
                </a:solidFill>
                <a:effectLst/>
                <a:uFill>
                  <a:solidFill>
                    <a:prstClr val="black">
                      <a:alpha val="0"/>
                    </a:prstClr>
                  </a:solidFill>
                </a:uFill>
                <a:latin typeface="Arial"/>
                <a:ea typeface="Arial"/>
                <a:cs typeface="Arial"/>
              </a:rPr>
              <a:t>100 languets test ấ couleurs fixées</a:t>
            </a:r>
            <a:endParaRPr lang="en-IN" sz="530">
              <a:solidFill>
                <a:srgbClr val="2E2D48"/>
              </a:solidFill>
            </a:endParaRPr>
          </a:p>
        </p:txBody>
      </p:sp>
      <p:sp>
        <p:nvSpPr>
          <p:cNvPr id="8" name="TextBox 7">
            <a:extLst>
              <a:ext uri="{FF2B5EF4-FFF2-40B4-BE49-F238E27FC236}">
                <a16:creationId xmlns:a16="http://schemas.microsoft.com/office/drawing/2014/main" id="{EF433D80-190E-8A01-718B-BE410CC09260}"/>
              </a:ext>
            </a:extLst>
          </p:cNvPr>
          <p:cNvSpPr txBox="1"/>
          <p:nvPr/>
        </p:nvSpPr>
        <p:spPr>
          <a:xfrm>
            <a:off x="1028772" y="3721919"/>
            <a:ext cx="776215" cy="59436"/>
          </a:xfrm>
          <a:prstGeom prst="rect">
            <a:avLst/>
          </a:prstGeom>
          <a:solidFill>
            <a:srgbClr val="333244"/>
          </a:solidFill>
        </p:spPr>
        <p:txBody>
          <a:bodyPr wrap="square" lIns="0" tIns="0" rIns="0" bIns="0" rtlCol="0">
            <a:spAutoFit/>
          </a:bodyPr>
          <a:lstStyle/>
          <a:p>
            <a:r>
              <a:rPr lang="es-US" sz="390" b="1" i="1" u="none" strike="noStrike" cap="none" baseline="0">
                <a:solidFill>
                  <a:srgbClr val="C8B09B"/>
                </a:solidFill>
                <a:effectLst/>
                <a:uFill>
                  <a:solidFill>
                    <a:prstClr val="black">
                      <a:alpha val="0"/>
                    </a:prstClr>
                  </a:solidFill>
                </a:uFill>
                <a:latin typeface="Arial"/>
                <a:ea typeface="Arial"/>
                <a:cs typeface="Arial"/>
              </a:rPr>
              <a:t>MACHEREY-NAGAL</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7"/>
          <p:cNvSpPr txBox="1"/>
          <p:nvPr/>
        </p:nvSpPr>
        <p:spPr>
          <a:xfrm>
            <a:off x="1430516" y="340330"/>
            <a:ext cx="7350302" cy="11766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Investigar</a:t>
            </a:r>
            <a:endParaRPr/>
          </a:p>
        </p:txBody>
      </p:sp>
      <p:pic>
        <p:nvPicPr>
          <p:cNvPr id="101" name="Google Shape;101;p7" descr="Google Shape;182;p28">
            <a:hlinkClick r:id="rId3"/>
          </p:cNvPr>
          <p:cNvPicPr preferRelativeResize="0"/>
          <p:nvPr/>
        </p:nvPicPr>
        <p:blipFill>
          <a:blip r:embed="rId4">
            <a:alphaModFix/>
          </a:blip>
          <a:srcRect l="3040" t="5503" r="1309" b="6015"/>
          <a:stretch>
            <a:fillRect/>
          </a:stretch>
        </p:blipFill>
        <p:spPr>
          <a:xfrm>
            <a:off x="1527782" y="1073413"/>
            <a:ext cx="6088428" cy="3627424"/>
          </a:xfrm>
          <a:prstGeom prst="rect">
            <a:avLst/>
          </a:prstGeom>
          <a:noFill/>
          <a:ln>
            <a:noFill/>
          </a:ln>
        </p:spPr>
      </p:pic>
      <p:sp>
        <p:nvSpPr>
          <p:cNvPr id="102" name="Google Shape;102;p7"/>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fontScale="92500" lnSpcReduction="10000"/>
          </a:bodyPr>
          <a:lstStyle/>
          <a:p>
            <a:pPr marL="0" lvl="0" indent="0" algn="r" rtl="0">
              <a:lnSpc>
                <a:spcPct val="100000"/>
              </a:lnSpc>
              <a:spcBef>
                <a:spcPct val="0"/>
              </a:spcBef>
              <a:spcAft>
                <a:spcPct val="0"/>
              </a:spcAft>
              <a:buClr>
                <a:srgbClr val="585858"/>
              </a:buClr>
              <a:buSzTx/>
              <a:buFont typeface="Arial"/>
              <a:buNone/>
            </a:pPr>
            <a:fld id="{00000000-1234-1234-1234-123412341234}" type="slidenum">
              <a:rPr lang="en-US"/>
              <a:t>7</a:t>
            </a:fld>
            <a:endParaRPr/>
          </a:p>
        </p:txBody>
      </p:sp>
      <p:sp>
        <p:nvSpPr>
          <p:cNvPr id="103" name="Google Shape;103;p7"/>
          <p:cNvSpPr txBox="1"/>
          <p:nvPr/>
        </p:nvSpPr>
        <p:spPr>
          <a:xfrm>
            <a:off x="1527750" y="4613500"/>
            <a:ext cx="6088500" cy="548610"/>
          </a:xfrm>
          <a:prstGeom prst="rect">
            <a:avLst/>
          </a:prstGeom>
          <a:noFill/>
          <a:ln>
            <a:noFill/>
          </a:ln>
        </p:spPr>
        <p:txBody>
          <a:bodyPr spcFirstLastPara="1" wrap="square" lIns="91425" tIns="91425" rIns="91425" bIns="91425" anchor="t" anchorCtr="0">
            <a:spAutoFit/>
          </a:bodyPr>
          <a:lstStyle/>
          <a:p>
            <a:pPr marL="0" lvl="0" indent="0" algn="ctr" rtl="0">
              <a:spcBef>
                <a:spcPct val="0"/>
              </a:spcBef>
              <a:spcAft>
                <a:spcPct val="0"/>
              </a:spcAft>
              <a:buNone/>
            </a:pPr>
            <a:r>
              <a:rPr lang="es-US" sz="1200" b="0" i="0" u="none" strike="noStrike" cap="none" baseline="0">
                <a:solidFill>
                  <a:srgbClr val="979797"/>
                </a:solidFill>
                <a:effectLst/>
                <a:uFill>
                  <a:solidFill>
                    <a:prstClr val="black">
                      <a:alpha val="0"/>
                    </a:prstClr>
                  </a:solidFill>
                </a:uFill>
                <a:latin typeface="Arial"/>
                <a:ea typeface="Arial"/>
                <a:cs typeface="Arial"/>
              </a:rPr>
              <a:t>https://oceanexplorer.noaa.gov/technology/ctd/ctd.html</a:t>
            </a:r>
            <a:endParaRPr sz="1200">
              <a:solidFill>
                <a:srgbClr val="979797"/>
              </a:solidFill>
            </a:endParaRPr>
          </a:p>
          <a:p>
            <a:pPr marL="0" lvl="0" indent="0" algn="ctr" rtl="0">
              <a:spcBef>
                <a:spcPct val="0"/>
              </a:spcBef>
              <a:spcAft>
                <a:spcPct val="0"/>
              </a:spcAft>
              <a:buNone/>
            </a:pPr>
            <a:endParaRPr sz="1200">
              <a:solidFill>
                <a:srgbClr val="979797"/>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8"/>
          <p:cNvSpPr txBox="1"/>
          <p:nvPr/>
        </p:nvSpPr>
        <p:spPr>
          <a:xfrm>
            <a:off x="1430516" y="340330"/>
            <a:ext cx="7350302" cy="11766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Investigar</a:t>
            </a:r>
            <a:endParaRPr/>
          </a:p>
        </p:txBody>
      </p:sp>
      <p:pic>
        <p:nvPicPr>
          <p:cNvPr id="109" name="Google Shape;109;p8" descr="Google Shape;189;p29"/>
          <p:cNvPicPr preferRelativeResize="0"/>
          <p:nvPr/>
        </p:nvPicPr>
        <p:blipFill>
          <a:blip r:embed="rId3">
            <a:alphaModFix/>
          </a:blip>
          <a:srcRect t="29473"/>
          <a:stretch>
            <a:fillRect/>
          </a:stretch>
        </p:blipFill>
        <p:spPr>
          <a:xfrm>
            <a:off x="193856" y="2517853"/>
            <a:ext cx="4781327" cy="1220076"/>
          </a:xfrm>
          <a:prstGeom prst="rect">
            <a:avLst/>
          </a:prstGeom>
          <a:noFill/>
          <a:ln>
            <a:noFill/>
          </a:ln>
        </p:spPr>
      </p:pic>
      <p:pic>
        <p:nvPicPr>
          <p:cNvPr id="110" name="Google Shape;110;p8" descr="Google Shape;190;p29"/>
          <p:cNvPicPr preferRelativeResize="0"/>
          <p:nvPr/>
        </p:nvPicPr>
        <p:blipFill>
          <a:blip r:embed="rId4">
            <a:alphaModFix/>
          </a:blip>
          <a:srcRect l="6177" r="7902"/>
          <a:stretch>
            <a:fillRect/>
          </a:stretch>
        </p:blipFill>
        <p:spPr>
          <a:xfrm>
            <a:off x="5100456" y="2146538"/>
            <a:ext cx="3849800" cy="2462576"/>
          </a:xfrm>
          <a:prstGeom prst="rect">
            <a:avLst/>
          </a:prstGeom>
          <a:noFill/>
          <a:ln>
            <a:noFill/>
          </a:ln>
        </p:spPr>
      </p:pic>
      <p:sp>
        <p:nvSpPr>
          <p:cNvPr id="111" name="Google Shape;111;p8"/>
          <p:cNvSpPr txBox="1"/>
          <p:nvPr/>
        </p:nvSpPr>
        <p:spPr>
          <a:xfrm>
            <a:off x="1965900" y="1452000"/>
            <a:ext cx="5212200" cy="822880"/>
          </a:xfrm>
          <a:prstGeom prst="rect">
            <a:avLst/>
          </a:prstGeom>
          <a:noFill/>
          <a:ln>
            <a:noFill/>
          </a:ln>
        </p:spPr>
        <p:txBody>
          <a:bodyPr spcFirstLastPara="1" wrap="square" lIns="91400" tIns="91400" rIns="91400" bIns="91400" anchor="t" anchorCtr="0">
            <a:spAutoFit/>
          </a:bodyPr>
          <a:lstStyle/>
          <a:p>
            <a:pPr marL="0" marR="0" lvl="0" indent="0" algn="ctr" rtl="0">
              <a:lnSpc>
                <a:spcPct val="100000"/>
              </a:lnSpc>
              <a:spcBef>
                <a:spcPct val="0"/>
              </a:spcBef>
              <a:spcAft>
                <a:spcPct val="0"/>
              </a:spcAft>
              <a:buClr>
                <a:srgbClr val="000000"/>
              </a:buClr>
              <a:buSzPts val="2200"/>
              <a:buFont typeface="Roboto"/>
              <a:buNone/>
            </a:pPr>
            <a:r>
              <a:rPr lang="es-US" sz="2100" b="1" i="0" u="none" strike="noStrike" cap="none" baseline="0" dirty="0">
                <a:solidFill>
                  <a:srgbClr val="000000"/>
                </a:solidFill>
                <a:effectLst/>
                <a:uFill>
                  <a:solidFill>
                    <a:prstClr val="black">
                      <a:alpha val="0"/>
                    </a:prstClr>
                  </a:solidFill>
                </a:uFill>
                <a:latin typeface="Roboto"/>
                <a:ea typeface="Roboto"/>
                <a:cs typeface="Roboto"/>
              </a:rPr>
              <a:t>Recopilación de datos y representación gráfica de los resultados</a:t>
            </a:r>
            <a:endParaRPr sz="1300" dirty="0"/>
          </a:p>
        </p:txBody>
      </p:sp>
      <p:sp>
        <p:nvSpPr>
          <p:cNvPr id="112" name="Google Shape;112;p8"/>
          <p:cNvSpPr txBox="1">
            <a:spLocks noGrp="1"/>
          </p:cNvSpPr>
          <p:nvPr>
            <p:ph type="sldNum" idx="12"/>
          </p:nvPr>
        </p:nvSpPr>
        <p:spPr>
          <a:xfrm>
            <a:off x="8684345" y="4700819"/>
            <a:ext cx="336813" cy="318396"/>
          </a:xfrm>
          <a:prstGeom prst="rect">
            <a:avLst/>
          </a:prstGeom>
          <a:noFill/>
          <a:ln>
            <a:noFill/>
          </a:ln>
        </p:spPr>
        <p:txBody>
          <a:bodyPr spcFirstLastPara="1" wrap="square" lIns="91400" tIns="91400" rIns="91400" bIns="91400" anchor="ctr" anchorCtr="0">
            <a:normAutofit fontScale="92500" lnSpcReduction="10000"/>
          </a:bodyPr>
          <a:lstStyle/>
          <a:p>
            <a:pPr marL="0" lvl="0" indent="0" algn="r" rtl="0">
              <a:lnSpc>
                <a:spcPct val="100000"/>
              </a:lnSpc>
              <a:spcBef>
                <a:spcPct val="0"/>
              </a:spcBef>
              <a:spcAft>
                <a:spcPct val="0"/>
              </a:spcAft>
              <a:buClr>
                <a:srgbClr val="585858"/>
              </a:buClr>
              <a:buSzTx/>
              <a:buFont typeface="Arial"/>
              <a:buNone/>
            </a:pPr>
            <a:fld id="{00000000-1234-1234-1234-123412341234}" type="slidenum">
              <a:rPr lang="en-US"/>
              <a:t>8</a:t>
            </a:fld>
            <a:endParaRPr/>
          </a:p>
        </p:txBody>
      </p:sp>
      <p:sp>
        <p:nvSpPr>
          <p:cNvPr id="2" name="TextBox 1">
            <a:extLst>
              <a:ext uri="{FF2B5EF4-FFF2-40B4-BE49-F238E27FC236}">
                <a16:creationId xmlns:a16="http://schemas.microsoft.com/office/drawing/2014/main" id="{9F38B9FE-32E6-7394-CE21-508CE1E24A99}"/>
              </a:ext>
            </a:extLst>
          </p:cNvPr>
          <p:cNvSpPr txBox="1"/>
          <p:nvPr/>
        </p:nvSpPr>
        <p:spPr>
          <a:xfrm>
            <a:off x="623886" y="2619377"/>
            <a:ext cx="423863" cy="121920"/>
          </a:xfrm>
          <a:prstGeom prst="rect">
            <a:avLst/>
          </a:prstGeom>
          <a:solidFill>
            <a:schemeClr val="bg1"/>
          </a:solidFill>
        </p:spPr>
        <p:txBody>
          <a:bodyPr wrap="square" lIns="0" tIns="0" rIns="0" bIns="0" rtlCol="0">
            <a:spAutoFit/>
          </a:bodyPr>
          <a:lstStyle/>
          <a:p>
            <a:r>
              <a:rPr lang="es-US" sz="800" b="0" i="0" u="none" strike="noStrike" cap="none" baseline="0">
                <a:solidFill>
                  <a:srgbClr val="000000"/>
                </a:solidFill>
                <a:effectLst/>
                <a:uFill>
                  <a:solidFill>
                    <a:prstClr val="black">
                      <a:alpha val="0"/>
                    </a:prstClr>
                  </a:solidFill>
                </a:uFill>
                <a:latin typeface="Arial"/>
                <a:ea typeface="Arial"/>
                <a:cs typeface="Arial"/>
              </a:rPr>
              <a:t>Muestra</a:t>
            </a:r>
            <a:endParaRPr lang="en-IN" sz="1200"/>
          </a:p>
        </p:txBody>
      </p:sp>
      <p:sp>
        <p:nvSpPr>
          <p:cNvPr id="3" name="TextBox 2">
            <a:extLst>
              <a:ext uri="{FF2B5EF4-FFF2-40B4-BE49-F238E27FC236}">
                <a16:creationId xmlns:a16="http://schemas.microsoft.com/office/drawing/2014/main" id="{A4AA9D5E-5FAA-679D-73CA-4B7A00827547}"/>
              </a:ext>
            </a:extLst>
          </p:cNvPr>
          <p:cNvSpPr txBox="1"/>
          <p:nvPr/>
        </p:nvSpPr>
        <p:spPr>
          <a:xfrm>
            <a:off x="1779654" y="2642461"/>
            <a:ext cx="814256" cy="100027"/>
          </a:xfrm>
          <a:prstGeom prst="rect">
            <a:avLst/>
          </a:prstGeom>
          <a:solidFill>
            <a:schemeClr val="bg1"/>
          </a:solidFill>
        </p:spPr>
        <p:txBody>
          <a:bodyPr wrap="square" lIns="0" tIns="0" rIns="0" bIns="0" rtlCol="0">
            <a:spAutoFit/>
          </a:bodyPr>
          <a:lstStyle/>
          <a:p>
            <a:r>
              <a:rPr lang="es-US" sz="650" b="0" i="0" u="none" strike="noStrike" cap="none" baseline="0" dirty="0">
                <a:solidFill>
                  <a:srgbClr val="000000"/>
                </a:solidFill>
                <a:effectLst/>
                <a:uFill>
                  <a:solidFill>
                    <a:prstClr val="black">
                      <a:alpha val="0"/>
                    </a:prstClr>
                  </a:solidFill>
                </a:uFill>
                <a:latin typeface="Arial"/>
                <a:ea typeface="Arial"/>
                <a:cs typeface="Arial"/>
              </a:rPr>
              <a:t>Temperatura en °C</a:t>
            </a:r>
          </a:p>
        </p:txBody>
      </p:sp>
      <p:sp>
        <p:nvSpPr>
          <p:cNvPr id="4" name="TextBox 3">
            <a:extLst>
              <a:ext uri="{FF2B5EF4-FFF2-40B4-BE49-F238E27FC236}">
                <a16:creationId xmlns:a16="http://schemas.microsoft.com/office/drawing/2014/main" id="{F22FDBF7-38B0-B9E4-4645-1A8AD040F54A}"/>
              </a:ext>
            </a:extLst>
          </p:cNvPr>
          <p:cNvSpPr txBox="1"/>
          <p:nvPr/>
        </p:nvSpPr>
        <p:spPr>
          <a:xfrm>
            <a:off x="3798954" y="2642461"/>
            <a:ext cx="149159" cy="99060"/>
          </a:xfrm>
          <a:prstGeom prst="rect">
            <a:avLst/>
          </a:prstGeom>
          <a:solidFill>
            <a:schemeClr val="bg1"/>
          </a:solidFill>
        </p:spPr>
        <p:txBody>
          <a:bodyPr wrap="square" lIns="0" tIns="0" rIns="0" bIns="0" rtlCol="0">
            <a:spAutoFit/>
          </a:bodyPr>
          <a:lstStyle/>
          <a:p>
            <a:r>
              <a:rPr lang="es-US" sz="650" b="0" i="0" u="none" strike="noStrike" cap="none" baseline="0">
                <a:solidFill>
                  <a:srgbClr val="000000"/>
                </a:solidFill>
                <a:effectLst/>
                <a:uFill>
                  <a:solidFill>
                    <a:prstClr val="black">
                      <a:alpha val="0"/>
                    </a:prstClr>
                  </a:solidFill>
                </a:uFill>
                <a:latin typeface="Arial"/>
                <a:ea typeface="Arial"/>
                <a:cs typeface="Arial"/>
              </a:rPr>
              <a:t>pH</a:t>
            </a:r>
          </a:p>
        </p:txBody>
      </p:sp>
      <p:sp>
        <p:nvSpPr>
          <p:cNvPr id="6" name="TextBox 5">
            <a:extLst>
              <a:ext uri="{FF2B5EF4-FFF2-40B4-BE49-F238E27FC236}">
                <a16:creationId xmlns:a16="http://schemas.microsoft.com/office/drawing/2014/main" id="{B74D29A4-CC8F-85DF-356A-9DD7CBE46550}"/>
              </a:ext>
            </a:extLst>
          </p:cNvPr>
          <p:cNvSpPr txBox="1"/>
          <p:nvPr/>
        </p:nvSpPr>
        <p:spPr>
          <a:xfrm>
            <a:off x="6555783" y="4394791"/>
            <a:ext cx="849905" cy="115416"/>
          </a:xfrm>
          <a:prstGeom prst="rect">
            <a:avLst/>
          </a:prstGeom>
          <a:solidFill>
            <a:schemeClr val="bg1"/>
          </a:solidFill>
        </p:spPr>
        <p:txBody>
          <a:bodyPr vert="horz" wrap="square" lIns="0" tIns="0" rIns="0" bIns="0" rtlCol="0">
            <a:spAutoFit/>
          </a:bodyPr>
          <a:lstStyle/>
          <a:p>
            <a:r>
              <a:rPr lang="es-US" sz="750" b="0" i="0" u="none" strike="noStrike" cap="none" baseline="0" dirty="0">
                <a:solidFill>
                  <a:srgbClr val="000000"/>
                </a:solidFill>
                <a:effectLst/>
                <a:uFill>
                  <a:solidFill>
                    <a:prstClr val="black">
                      <a:alpha val="0"/>
                    </a:prstClr>
                  </a:solidFill>
                </a:uFill>
                <a:latin typeface="Arial"/>
                <a:ea typeface="Arial"/>
                <a:cs typeface="Arial"/>
              </a:rPr>
              <a:t>Muestras de CTD</a:t>
            </a:r>
          </a:p>
        </p:txBody>
      </p:sp>
      <p:sp>
        <p:nvSpPr>
          <p:cNvPr id="9" name="TextBox 8">
            <a:extLst>
              <a:ext uri="{FF2B5EF4-FFF2-40B4-BE49-F238E27FC236}">
                <a16:creationId xmlns:a16="http://schemas.microsoft.com/office/drawing/2014/main" id="{D512AF58-DEB8-2CCF-EDBD-ABE7A4CE9A1D}"/>
              </a:ext>
            </a:extLst>
          </p:cNvPr>
          <p:cNvSpPr txBox="1"/>
          <p:nvPr/>
        </p:nvSpPr>
        <p:spPr>
          <a:xfrm>
            <a:off x="8820439" y="3162301"/>
            <a:ext cx="114300" cy="153613"/>
          </a:xfrm>
          <a:prstGeom prst="rect">
            <a:avLst/>
          </a:prstGeom>
          <a:solidFill>
            <a:schemeClr val="bg1"/>
          </a:solidFill>
        </p:spPr>
        <p:txBody>
          <a:bodyPr vert="vert270" wrap="square" lIns="0" tIns="0" rIns="0" bIns="0" rtlCol="0">
            <a:spAutoFit/>
          </a:bodyPr>
          <a:lstStyle/>
          <a:p>
            <a:r>
              <a:rPr lang="es-US" sz="750" b="0" i="0" u="none" strike="noStrike" cap="none" baseline="0">
                <a:solidFill>
                  <a:srgbClr val="000000"/>
                </a:solidFill>
                <a:effectLst/>
                <a:uFill>
                  <a:solidFill>
                    <a:prstClr val="black">
                      <a:alpha val="0"/>
                    </a:prstClr>
                  </a:solidFill>
                </a:uFill>
                <a:latin typeface="Arial"/>
                <a:ea typeface="Arial"/>
                <a:cs typeface="Arial"/>
              </a:rPr>
              <a:t>pH</a:t>
            </a:r>
          </a:p>
        </p:txBody>
      </p:sp>
      <p:sp>
        <p:nvSpPr>
          <p:cNvPr id="10" name="TextBox 9">
            <a:extLst>
              <a:ext uri="{FF2B5EF4-FFF2-40B4-BE49-F238E27FC236}">
                <a16:creationId xmlns:a16="http://schemas.microsoft.com/office/drawing/2014/main" id="{6F0D9A15-0E7C-B23C-2A02-50EA7DD5EBB0}"/>
              </a:ext>
            </a:extLst>
          </p:cNvPr>
          <p:cNvSpPr txBox="1"/>
          <p:nvPr/>
        </p:nvSpPr>
        <p:spPr>
          <a:xfrm>
            <a:off x="5100455" y="2642461"/>
            <a:ext cx="123111" cy="946221"/>
          </a:xfrm>
          <a:prstGeom prst="rect">
            <a:avLst/>
          </a:prstGeom>
          <a:solidFill>
            <a:schemeClr val="bg1"/>
          </a:solidFill>
        </p:spPr>
        <p:txBody>
          <a:bodyPr vert="vert270" wrap="square" lIns="0" tIns="0" rIns="0" bIns="0" rtlCol="0">
            <a:spAutoFit/>
          </a:bodyPr>
          <a:lstStyle/>
          <a:p>
            <a:r>
              <a:rPr lang="es-US" sz="800" b="0" i="0" u="none" strike="noStrike" cap="none" baseline="0" dirty="0">
                <a:solidFill>
                  <a:srgbClr val="000000"/>
                </a:solidFill>
                <a:effectLst/>
                <a:uFill>
                  <a:solidFill>
                    <a:prstClr val="black">
                      <a:alpha val="0"/>
                    </a:prstClr>
                  </a:solidFill>
                </a:uFill>
                <a:latin typeface="Arial"/>
                <a:ea typeface="Arial"/>
                <a:cs typeface="Arial"/>
              </a:rPr>
              <a:t>Temperatura en °C</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9" descr="Google Shape;197;p30"/>
          <p:cNvPicPr preferRelativeResize="0"/>
          <p:nvPr/>
        </p:nvPicPr>
        <p:blipFill>
          <a:blip r:embed="rId3">
            <a:alphaModFix/>
          </a:blip>
          <a:stretch>
            <a:fillRect/>
          </a:stretch>
        </p:blipFill>
        <p:spPr>
          <a:xfrm>
            <a:off x="1562586" y="1101535"/>
            <a:ext cx="6044228" cy="3740241"/>
          </a:xfrm>
          <a:prstGeom prst="rect">
            <a:avLst/>
          </a:prstGeom>
          <a:noFill/>
          <a:ln>
            <a:noFill/>
          </a:ln>
        </p:spPr>
      </p:pic>
      <p:sp>
        <p:nvSpPr>
          <p:cNvPr id="118" name="Google Shape;118;p9"/>
          <p:cNvSpPr txBox="1"/>
          <p:nvPr/>
        </p:nvSpPr>
        <p:spPr>
          <a:xfrm>
            <a:off x="1443216" y="340330"/>
            <a:ext cx="7350302" cy="11766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ct val="0"/>
              </a:spcBef>
              <a:spcAft>
                <a:spcPct val="0"/>
              </a:spcAft>
              <a:buClr>
                <a:srgbClr val="0099DA"/>
              </a:buClr>
              <a:buSzPts val="2200"/>
              <a:buFont typeface="Roboto"/>
              <a:buNone/>
            </a:pPr>
            <a:r>
              <a:rPr lang="es-US" sz="2200" b="1" i="0" u="none" strike="noStrike" cap="none" baseline="0">
                <a:solidFill>
                  <a:srgbClr val="0099DA"/>
                </a:solidFill>
                <a:effectLst/>
                <a:uFill>
                  <a:solidFill>
                    <a:prstClr val="black">
                      <a:alpha val="0"/>
                    </a:prstClr>
                  </a:solidFill>
                </a:uFill>
                <a:latin typeface="Roboto"/>
                <a:ea typeface="Roboto"/>
                <a:cs typeface="Roboto"/>
              </a:rPr>
              <a:t>Fuentes - Investigar</a:t>
            </a:r>
            <a:endParaRPr/>
          </a:p>
        </p:txBody>
      </p:sp>
      <p:sp>
        <p:nvSpPr>
          <p:cNvPr id="2" name="TextBox 1">
            <a:extLst>
              <a:ext uri="{FF2B5EF4-FFF2-40B4-BE49-F238E27FC236}">
                <a16:creationId xmlns:a16="http://schemas.microsoft.com/office/drawing/2014/main" id="{A1E510AF-4AF9-3F16-46D7-541D580B3C17}"/>
              </a:ext>
            </a:extLst>
          </p:cNvPr>
          <p:cNvSpPr txBox="1"/>
          <p:nvPr/>
        </p:nvSpPr>
        <p:spPr>
          <a:xfrm>
            <a:off x="1606616" y="2394488"/>
            <a:ext cx="123111" cy="1089659"/>
          </a:xfrm>
          <a:prstGeom prst="rect">
            <a:avLst/>
          </a:prstGeom>
          <a:solidFill>
            <a:schemeClr val="bg1"/>
          </a:solidFill>
        </p:spPr>
        <p:txBody>
          <a:bodyPr vert="vert270" wrap="square" lIns="0" tIns="0" rIns="0" bIns="0" rtlCol="0">
            <a:spAutoFit/>
          </a:bodyPr>
          <a:lstStyle/>
          <a:p>
            <a:r>
              <a:rPr lang="es-US" sz="800" b="1" i="0" u="none" strike="noStrike" cap="none" baseline="0" dirty="0">
                <a:solidFill>
                  <a:srgbClr val="000000"/>
                </a:solidFill>
                <a:effectLst/>
                <a:uFill>
                  <a:solidFill>
                    <a:prstClr val="black">
                      <a:alpha val="0"/>
                    </a:prstClr>
                  </a:solidFill>
                </a:uFill>
                <a:latin typeface="Arial"/>
                <a:ea typeface="Arial"/>
                <a:cs typeface="Arial"/>
              </a:rPr>
              <a:t>Temperatura en °C</a:t>
            </a:r>
          </a:p>
        </p:txBody>
      </p:sp>
      <p:sp>
        <p:nvSpPr>
          <p:cNvPr id="3" name="TextBox 2">
            <a:extLst>
              <a:ext uri="{FF2B5EF4-FFF2-40B4-BE49-F238E27FC236}">
                <a16:creationId xmlns:a16="http://schemas.microsoft.com/office/drawing/2014/main" id="{02E6F44B-ABB1-B67D-4E33-3CA84D7A8C6A}"/>
              </a:ext>
            </a:extLst>
          </p:cNvPr>
          <p:cNvSpPr txBox="1"/>
          <p:nvPr/>
        </p:nvSpPr>
        <p:spPr>
          <a:xfrm>
            <a:off x="4176746" y="1468074"/>
            <a:ext cx="650842" cy="121920"/>
          </a:xfrm>
          <a:prstGeom prst="rect">
            <a:avLst/>
          </a:prstGeom>
          <a:solidFill>
            <a:schemeClr val="bg1"/>
          </a:solidFill>
        </p:spPr>
        <p:txBody>
          <a:bodyPr vert="horz" wrap="square" lIns="0" tIns="0" rIns="0" bIns="0" rtlCol="0">
            <a:spAutoFit/>
          </a:bodyPr>
          <a:lstStyle/>
          <a:p>
            <a:r>
              <a:rPr lang="es-US" sz="800" b="0" i="0" u="none" strike="noStrike" cap="none" baseline="0" dirty="0">
                <a:solidFill>
                  <a:srgbClr val="000000"/>
                </a:solidFill>
                <a:effectLst/>
                <a:uFill>
                  <a:solidFill>
                    <a:prstClr val="black">
                      <a:alpha val="0"/>
                    </a:prstClr>
                  </a:solidFill>
                </a:uFill>
                <a:latin typeface="Arial"/>
                <a:ea typeface="Arial"/>
                <a:cs typeface="Arial"/>
              </a:rPr>
              <a:t>Temperatura</a:t>
            </a:r>
          </a:p>
        </p:txBody>
      </p:sp>
      <p:sp>
        <p:nvSpPr>
          <p:cNvPr id="8" name="TextBox 7">
            <a:extLst>
              <a:ext uri="{FF2B5EF4-FFF2-40B4-BE49-F238E27FC236}">
                <a16:creationId xmlns:a16="http://schemas.microsoft.com/office/drawing/2014/main" id="{645E5A9A-AA7C-BC86-695B-48799080343F}"/>
              </a:ext>
            </a:extLst>
          </p:cNvPr>
          <p:cNvSpPr txBox="1"/>
          <p:nvPr/>
        </p:nvSpPr>
        <p:spPr>
          <a:xfrm>
            <a:off x="5000111" y="1455374"/>
            <a:ext cx="169829" cy="121920"/>
          </a:xfrm>
          <a:prstGeom prst="rect">
            <a:avLst/>
          </a:prstGeom>
          <a:solidFill>
            <a:schemeClr val="bg1"/>
          </a:solidFill>
        </p:spPr>
        <p:txBody>
          <a:bodyPr vert="horz" wrap="square" lIns="0" tIns="0" rIns="0" bIns="0" rtlCol="0">
            <a:spAutoFit/>
          </a:bodyPr>
          <a:lstStyle/>
          <a:p>
            <a:r>
              <a:rPr lang="es-US" sz="800" b="0" i="0" u="none" strike="noStrike" cap="none" baseline="0">
                <a:solidFill>
                  <a:srgbClr val="000000"/>
                </a:solidFill>
                <a:effectLst/>
                <a:uFill>
                  <a:solidFill>
                    <a:prstClr val="black">
                      <a:alpha val="0"/>
                    </a:prstClr>
                  </a:solidFill>
                </a:uFill>
                <a:latin typeface="Arial"/>
                <a:ea typeface="Arial"/>
                <a:cs typeface="Arial"/>
              </a:rPr>
              <a:t>pH</a:t>
            </a:r>
          </a:p>
        </p:txBody>
      </p:sp>
      <p:sp>
        <p:nvSpPr>
          <p:cNvPr id="9" name="TextBox 8">
            <a:extLst>
              <a:ext uri="{FF2B5EF4-FFF2-40B4-BE49-F238E27FC236}">
                <a16:creationId xmlns:a16="http://schemas.microsoft.com/office/drawing/2014/main" id="{76454357-F5D1-D4A9-0707-82453CD0F718}"/>
              </a:ext>
            </a:extLst>
          </p:cNvPr>
          <p:cNvSpPr txBox="1"/>
          <p:nvPr/>
        </p:nvSpPr>
        <p:spPr>
          <a:xfrm>
            <a:off x="7424285" y="3010567"/>
            <a:ext cx="137160" cy="168785"/>
          </a:xfrm>
          <a:prstGeom prst="rect">
            <a:avLst/>
          </a:prstGeom>
          <a:solidFill>
            <a:schemeClr val="bg1"/>
          </a:solidFill>
        </p:spPr>
        <p:txBody>
          <a:bodyPr vert="vert270" wrap="square" lIns="0" tIns="0" rIns="0" bIns="0" rtlCol="0">
            <a:spAutoFit/>
          </a:bodyPr>
          <a:lstStyle/>
          <a:p>
            <a:r>
              <a:rPr lang="es-US" sz="900" b="0" i="0" u="none" strike="noStrike" cap="none" baseline="0">
                <a:solidFill>
                  <a:srgbClr val="000000"/>
                </a:solidFill>
                <a:effectLst/>
                <a:uFill>
                  <a:solidFill>
                    <a:prstClr val="black">
                      <a:alpha val="0"/>
                    </a:prstClr>
                  </a:solidFill>
                </a:uFill>
                <a:latin typeface="Arial"/>
                <a:ea typeface="Arial"/>
                <a:cs typeface="Arial"/>
              </a:rPr>
              <a:t>pH</a:t>
            </a:r>
          </a:p>
        </p:txBody>
      </p:sp>
      <p:sp>
        <p:nvSpPr>
          <p:cNvPr id="10" name="TextBox 9">
            <a:extLst>
              <a:ext uri="{FF2B5EF4-FFF2-40B4-BE49-F238E27FC236}">
                <a16:creationId xmlns:a16="http://schemas.microsoft.com/office/drawing/2014/main" id="{50CE7436-3DAD-622A-A391-8E9333AA03B8}"/>
              </a:ext>
            </a:extLst>
          </p:cNvPr>
          <p:cNvSpPr txBox="1"/>
          <p:nvPr/>
        </p:nvSpPr>
        <p:spPr>
          <a:xfrm>
            <a:off x="4150348" y="4602175"/>
            <a:ext cx="843303" cy="123111"/>
          </a:xfrm>
          <a:prstGeom prst="rect">
            <a:avLst/>
          </a:prstGeom>
          <a:solidFill>
            <a:schemeClr val="bg1"/>
          </a:solidFill>
        </p:spPr>
        <p:txBody>
          <a:bodyPr vert="horz" wrap="square" lIns="0" tIns="0" rIns="0" bIns="0" rtlCol="0">
            <a:spAutoFit/>
          </a:bodyPr>
          <a:lstStyle/>
          <a:p>
            <a:r>
              <a:rPr lang="es-US" sz="800" b="1" i="0" u="none" strike="noStrike" cap="none" baseline="0" dirty="0">
                <a:solidFill>
                  <a:srgbClr val="000000"/>
                </a:solidFill>
                <a:effectLst/>
                <a:uFill>
                  <a:solidFill>
                    <a:prstClr val="black">
                      <a:alpha val="0"/>
                    </a:prstClr>
                  </a:solidFill>
                </a:uFill>
                <a:latin typeface="Arial"/>
                <a:ea typeface="Arial"/>
                <a:cs typeface="Arial"/>
              </a:rPr>
              <a:t>Muestras de CTD</a:t>
            </a:r>
          </a:p>
        </p:txBody>
      </p:sp>
      <p:sp>
        <p:nvSpPr>
          <p:cNvPr id="12" name="TextBox 11">
            <a:extLst>
              <a:ext uri="{FF2B5EF4-FFF2-40B4-BE49-F238E27FC236}">
                <a16:creationId xmlns:a16="http://schemas.microsoft.com/office/drawing/2014/main" id="{2572A5BA-9220-9459-8905-610810F4016D}"/>
              </a:ext>
            </a:extLst>
          </p:cNvPr>
          <p:cNvSpPr txBox="1"/>
          <p:nvPr/>
        </p:nvSpPr>
        <p:spPr>
          <a:xfrm>
            <a:off x="3290126" y="1206468"/>
            <a:ext cx="2986266" cy="156966"/>
          </a:xfrm>
          <a:prstGeom prst="rect">
            <a:avLst/>
          </a:prstGeom>
          <a:solidFill>
            <a:schemeClr val="bg1"/>
          </a:solidFill>
        </p:spPr>
        <p:txBody>
          <a:bodyPr vert="horz" wrap="square" lIns="0" tIns="0" rIns="0" bIns="0" rtlCol="0">
            <a:spAutoFit/>
          </a:bodyPr>
          <a:lstStyle/>
          <a:p>
            <a:r>
              <a:rPr lang="es-US" sz="1020" b="1" i="0" u="none" strike="noStrike" cap="none" baseline="0" dirty="0">
                <a:solidFill>
                  <a:srgbClr val="000000"/>
                </a:solidFill>
                <a:effectLst/>
                <a:uFill>
                  <a:solidFill>
                    <a:prstClr val="black">
                      <a:alpha val="0"/>
                    </a:prstClr>
                  </a:solidFill>
                </a:uFill>
                <a:latin typeface="Arial"/>
                <a:ea typeface="Arial"/>
                <a:cs typeface="Arial"/>
              </a:rPr>
              <a:t>Temperatura y pH para muestras de CTD A </a:t>
            </a:r>
            <a:r>
              <a:rPr lang="es-US" sz="1020" b="1" i="0" u="none" strike="noStrike" cap="none" baseline="0" dirty="0" err="1">
                <a:solidFill>
                  <a:srgbClr val="000000"/>
                </a:solidFill>
                <a:effectLst/>
                <a:uFill>
                  <a:solidFill>
                    <a:prstClr val="black">
                      <a:alpha val="0"/>
                    </a:prstClr>
                  </a:solidFill>
                </a:uFill>
                <a:latin typeface="Arial"/>
                <a:ea typeface="Arial"/>
                <a:cs typeface="Arial"/>
              </a:rPr>
              <a:t>a</a:t>
            </a:r>
            <a:r>
              <a:rPr lang="es-US" sz="1020" b="1" i="0" u="none" strike="noStrike" cap="none" baseline="0" dirty="0">
                <a:solidFill>
                  <a:srgbClr val="000000"/>
                </a:solidFill>
                <a:effectLst/>
                <a:uFill>
                  <a:solidFill>
                    <a:prstClr val="black">
                      <a:alpha val="0"/>
                    </a:prstClr>
                  </a:solidFill>
                </a:uFill>
                <a:latin typeface="Arial"/>
                <a:ea typeface="Arial"/>
                <a:cs typeface="Arial"/>
              </a:rPr>
              <a:t> F</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4.03.31"/>
  <p:tag name="AS_TITLE" val="Aspose.Slides for Java"/>
  <p:tag name="AS_VERSION" val="24.3"/>
</p:tagLst>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401</Words>
  <Application>Microsoft Office PowerPoint</Application>
  <PresentationFormat>On-screen Show (16:9)</PresentationFormat>
  <Paragraphs>62</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Roboto</vt:lpstr>
      <vt:lpstr>Times New Roman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DTP9870</dc:creator>
  <cp:lastModifiedBy>Liz Hoadley</cp:lastModifiedBy>
  <cp:revision>7</cp:revision>
  <dcterms:modified xsi:type="dcterms:W3CDTF">2025-03-19T18:19:24Z</dcterms:modified>
</cp:coreProperties>
</file>